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8" r:id="rId6"/>
    <p:sldId id="260" r:id="rId7"/>
    <p:sldId id="262" r:id="rId8"/>
    <p:sldId id="270" r:id="rId9"/>
    <p:sldId id="264" r:id="rId10"/>
    <p:sldId id="271" r:id="rId11"/>
    <p:sldId id="265" r:id="rId12"/>
    <p:sldId id="272" r:id="rId13"/>
    <p:sldId id="263"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8D"/>
    <a:srgbClr val="0C91BA"/>
    <a:srgbClr val="085092"/>
    <a:srgbClr val="1287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23D6E2-1738-4824-AE43-25EC6CE45732}" vWet="4" dt="2023-11-17T10:26:17.104"/>
    <p1510:client id="{FF51C6C2-8FD9-43C8-8285-6C870E31902F}" v="15" dt="2023-11-17T10:27:41.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han Lakhani" userId="63c28f25-be23-493b-83b9-3c1b5231384d" providerId="ADAL" clId="{4A23D6E2-1738-4824-AE43-25EC6CE45732}"/>
    <pc:docChg chg="modSld">
      <pc:chgData name="Ishan Lakhani" userId="63c28f25-be23-493b-83b9-3c1b5231384d" providerId="ADAL" clId="{4A23D6E2-1738-4824-AE43-25EC6CE45732}" dt="2023-11-17T10:22:20.261" v="3" actId="20577"/>
      <pc:docMkLst>
        <pc:docMk/>
      </pc:docMkLst>
      <pc:sldChg chg="modSp mod">
        <pc:chgData name="Ishan Lakhani" userId="63c28f25-be23-493b-83b9-3c1b5231384d" providerId="ADAL" clId="{4A23D6E2-1738-4824-AE43-25EC6CE45732}" dt="2023-11-17T10:22:20.261" v="3" actId="20577"/>
        <pc:sldMkLst>
          <pc:docMk/>
          <pc:sldMk cId="100318251" sldId="258"/>
        </pc:sldMkLst>
        <pc:spChg chg="mod">
          <ac:chgData name="Ishan Lakhani" userId="63c28f25-be23-493b-83b9-3c1b5231384d" providerId="ADAL" clId="{4A23D6E2-1738-4824-AE43-25EC6CE45732}" dt="2023-11-17T10:22:20.261" v="3" actId="20577"/>
          <ac:spMkLst>
            <pc:docMk/>
            <pc:sldMk cId="100318251" sldId="258"/>
            <ac:spMk id="3" creationId="{B543B8A7-677B-28C0-EB36-9FA1BBBF4B03}"/>
          </ac:spMkLst>
        </pc:spChg>
      </pc:sldChg>
    </pc:docChg>
  </pc:docChgLst>
  <pc:docChgLst>
    <pc:chgData name="Hannah Wilson" userId="e88a5f3a-aee1-4373-9255-b6dfb1a22e4d" providerId="ADAL" clId="{FF51C6C2-8FD9-43C8-8285-6C870E31902F}"/>
    <pc:docChg chg="modSld">
      <pc:chgData name="Hannah Wilson" userId="e88a5f3a-aee1-4373-9255-b6dfb1a22e4d" providerId="ADAL" clId="{FF51C6C2-8FD9-43C8-8285-6C870E31902F}" dt="2023-11-17T10:27:41.458" v="14" actId="207"/>
      <pc:docMkLst>
        <pc:docMk/>
      </pc:docMkLst>
      <pc:sldChg chg="modSp mod">
        <pc:chgData name="Hannah Wilson" userId="e88a5f3a-aee1-4373-9255-b6dfb1a22e4d" providerId="ADAL" clId="{FF51C6C2-8FD9-43C8-8285-6C870E31902F}" dt="2023-11-17T10:27:41.458" v="14" actId="207"/>
        <pc:sldMkLst>
          <pc:docMk/>
          <pc:sldMk cId="2272971211" sldId="257"/>
        </pc:sldMkLst>
        <pc:spChg chg="mod">
          <ac:chgData name="Hannah Wilson" userId="e88a5f3a-aee1-4373-9255-b6dfb1a22e4d" providerId="ADAL" clId="{FF51C6C2-8FD9-43C8-8285-6C870E31902F}" dt="2023-11-17T10:27:41.458" v="14" actId="207"/>
          <ac:spMkLst>
            <pc:docMk/>
            <pc:sldMk cId="2272971211" sldId="257"/>
            <ac:spMk id="2" creationId="{4C23F50D-A0B9-C0F7-47BC-521C45CDFF12}"/>
          </ac:spMkLst>
        </pc:spChg>
      </pc:sldChg>
      <pc:sldChg chg="modSp mod">
        <pc:chgData name="Hannah Wilson" userId="e88a5f3a-aee1-4373-9255-b6dfb1a22e4d" providerId="ADAL" clId="{FF51C6C2-8FD9-43C8-8285-6C870E31902F}" dt="2023-11-17T10:25:34.564" v="1" actId="207"/>
        <pc:sldMkLst>
          <pc:docMk/>
          <pc:sldMk cId="100318251" sldId="258"/>
        </pc:sldMkLst>
        <pc:spChg chg="mod">
          <ac:chgData name="Hannah Wilson" userId="e88a5f3a-aee1-4373-9255-b6dfb1a22e4d" providerId="ADAL" clId="{FF51C6C2-8FD9-43C8-8285-6C870E31902F}" dt="2023-11-17T10:25:27.431" v="0" actId="207"/>
          <ac:spMkLst>
            <pc:docMk/>
            <pc:sldMk cId="100318251" sldId="258"/>
            <ac:spMk id="2" creationId="{43FC5BA7-7C0A-A027-0C35-16BAE3393B82}"/>
          </ac:spMkLst>
        </pc:spChg>
        <pc:spChg chg="mod">
          <ac:chgData name="Hannah Wilson" userId="e88a5f3a-aee1-4373-9255-b6dfb1a22e4d" providerId="ADAL" clId="{FF51C6C2-8FD9-43C8-8285-6C870E31902F}" dt="2023-11-17T10:25:34.564" v="1" actId="207"/>
          <ac:spMkLst>
            <pc:docMk/>
            <pc:sldMk cId="100318251" sldId="258"/>
            <ac:spMk id="4" creationId="{3C93B571-6BA7-890C-C2B7-96E5BDF20FB5}"/>
          </ac:spMkLst>
        </pc:spChg>
      </pc:sldChg>
      <pc:sldChg chg="modSp mod">
        <pc:chgData name="Hannah Wilson" userId="e88a5f3a-aee1-4373-9255-b6dfb1a22e4d" providerId="ADAL" clId="{FF51C6C2-8FD9-43C8-8285-6C870E31902F}" dt="2023-11-17T10:26:04.426" v="3" actId="18714"/>
        <pc:sldMkLst>
          <pc:docMk/>
          <pc:sldMk cId="368932272" sldId="260"/>
        </pc:sldMkLst>
        <pc:spChg chg="mod">
          <ac:chgData name="Hannah Wilson" userId="e88a5f3a-aee1-4373-9255-b6dfb1a22e4d" providerId="ADAL" clId="{FF51C6C2-8FD9-43C8-8285-6C870E31902F}" dt="2023-11-17T10:25:48.273" v="2" actId="207"/>
          <ac:spMkLst>
            <pc:docMk/>
            <pc:sldMk cId="368932272" sldId="260"/>
            <ac:spMk id="2" creationId="{7806B555-D15F-7D59-5DCB-C4634B34A0AF}"/>
          </ac:spMkLst>
        </pc:spChg>
        <pc:graphicFrameChg chg="mod">
          <ac:chgData name="Hannah Wilson" userId="e88a5f3a-aee1-4373-9255-b6dfb1a22e4d" providerId="ADAL" clId="{FF51C6C2-8FD9-43C8-8285-6C870E31902F}" dt="2023-11-17T10:26:04.426" v="3" actId="18714"/>
          <ac:graphicFrameMkLst>
            <pc:docMk/>
            <pc:sldMk cId="368932272" sldId="260"/>
            <ac:graphicFrameMk id="7" creationId="{AA5EF4CE-0D55-952D-E87A-D1E61F0BB7B4}"/>
          </ac:graphicFrameMkLst>
        </pc:graphicFrameChg>
      </pc:sldChg>
      <pc:sldChg chg="modSp mod">
        <pc:chgData name="Hannah Wilson" userId="e88a5f3a-aee1-4373-9255-b6dfb1a22e4d" providerId="ADAL" clId="{FF51C6C2-8FD9-43C8-8285-6C870E31902F}" dt="2023-11-17T10:26:30.661" v="5" actId="207"/>
        <pc:sldMkLst>
          <pc:docMk/>
          <pc:sldMk cId="3528976851" sldId="262"/>
        </pc:sldMkLst>
        <pc:spChg chg="mod">
          <ac:chgData name="Hannah Wilson" userId="e88a5f3a-aee1-4373-9255-b6dfb1a22e4d" providerId="ADAL" clId="{FF51C6C2-8FD9-43C8-8285-6C870E31902F}" dt="2023-11-17T10:26:21.623" v="4" actId="207"/>
          <ac:spMkLst>
            <pc:docMk/>
            <pc:sldMk cId="3528976851" sldId="262"/>
            <ac:spMk id="2" creationId="{CDCFD39B-8738-A02B-85EF-A740414EBEBB}"/>
          </ac:spMkLst>
        </pc:spChg>
        <pc:graphicFrameChg chg="modGraphic">
          <ac:chgData name="Hannah Wilson" userId="e88a5f3a-aee1-4373-9255-b6dfb1a22e4d" providerId="ADAL" clId="{FF51C6C2-8FD9-43C8-8285-6C870E31902F}" dt="2023-11-17T10:26:30.661" v="5" actId="207"/>
          <ac:graphicFrameMkLst>
            <pc:docMk/>
            <pc:sldMk cId="3528976851" sldId="262"/>
            <ac:graphicFrameMk id="5" creationId="{B082654B-41D9-1B2F-18A1-2508CB3FC5BB}"/>
          </ac:graphicFrameMkLst>
        </pc:graphicFrameChg>
      </pc:sldChg>
      <pc:sldChg chg="modSp mod">
        <pc:chgData name="Hannah Wilson" userId="e88a5f3a-aee1-4373-9255-b6dfb1a22e4d" providerId="ADAL" clId="{FF51C6C2-8FD9-43C8-8285-6C870E31902F}" dt="2023-11-17T10:27:29.935" v="13" actId="20577"/>
        <pc:sldMkLst>
          <pc:docMk/>
          <pc:sldMk cId="736708991" sldId="263"/>
        </pc:sldMkLst>
        <pc:spChg chg="mod">
          <ac:chgData name="Hannah Wilson" userId="e88a5f3a-aee1-4373-9255-b6dfb1a22e4d" providerId="ADAL" clId="{FF51C6C2-8FD9-43C8-8285-6C870E31902F}" dt="2023-11-17T10:27:15.670" v="11" actId="207"/>
          <ac:spMkLst>
            <pc:docMk/>
            <pc:sldMk cId="736708991" sldId="263"/>
            <ac:spMk id="2" creationId="{4E2849F8-B7A1-257B-8577-3A9B9A50FC5A}"/>
          </ac:spMkLst>
        </pc:spChg>
        <pc:spChg chg="mod">
          <ac:chgData name="Hannah Wilson" userId="e88a5f3a-aee1-4373-9255-b6dfb1a22e4d" providerId="ADAL" clId="{FF51C6C2-8FD9-43C8-8285-6C870E31902F}" dt="2023-11-17T10:27:29.935" v="13" actId="20577"/>
          <ac:spMkLst>
            <pc:docMk/>
            <pc:sldMk cId="736708991" sldId="263"/>
            <ac:spMk id="3" creationId="{0822591B-EDEA-3116-12C3-C13D9529C0AC}"/>
          </ac:spMkLst>
        </pc:spChg>
      </pc:sldChg>
      <pc:sldChg chg="modSp mod">
        <pc:chgData name="Hannah Wilson" userId="e88a5f3a-aee1-4373-9255-b6dfb1a22e4d" providerId="ADAL" clId="{FF51C6C2-8FD9-43C8-8285-6C870E31902F}" dt="2023-11-17T10:26:48.615" v="7" actId="207"/>
        <pc:sldMkLst>
          <pc:docMk/>
          <pc:sldMk cId="1142553856" sldId="264"/>
        </pc:sldMkLst>
        <pc:spChg chg="mod">
          <ac:chgData name="Hannah Wilson" userId="e88a5f3a-aee1-4373-9255-b6dfb1a22e4d" providerId="ADAL" clId="{FF51C6C2-8FD9-43C8-8285-6C870E31902F}" dt="2023-11-17T10:26:48.615" v="7" actId="207"/>
          <ac:spMkLst>
            <pc:docMk/>
            <pc:sldMk cId="1142553856" sldId="264"/>
            <ac:spMk id="2" creationId="{E3A712A4-99AA-522C-4C24-914C78C2BA16}"/>
          </ac:spMkLst>
        </pc:spChg>
      </pc:sldChg>
      <pc:sldChg chg="modSp mod">
        <pc:chgData name="Hannah Wilson" userId="e88a5f3a-aee1-4373-9255-b6dfb1a22e4d" providerId="ADAL" clId="{FF51C6C2-8FD9-43C8-8285-6C870E31902F}" dt="2023-11-17T10:27:02.723" v="9" actId="207"/>
        <pc:sldMkLst>
          <pc:docMk/>
          <pc:sldMk cId="3918365425" sldId="265"/>
        </pc:sldMkLst>
        <pc:spChg chg="mod">
          <ac:chgData name="Hannah Wilson" userId="e88a5f3a-aee1-4373-9255-b6dfb1a22e4d" providerId="ADAL" clId="{FF51C6C2-8FD9-43C8-8285-6C870E31902F}" dt="2023-11-17T10:27:02.723" v="9" actId="207"/>
          <ac:spMkLst>
            <pc:docMk/>
            <pc:sldMk cId="3918365425" sldId="265"/>
            <ac:spMk id="2" creationId="{A036C2E3-46B6-173F-08CA-81965C1BEBF1}"/>
          </ac:spMkLst>
        </pc:spChg>
      </pc:sldChg>
      <pc:sldChg chg="modSp mod">
        <pc:chgData name="Hannah Wilson" userId="e88a5f3a-aee1-4373-9255-b6dfb1a22e4d" providerId="ADAL" clId="{FF51C6C2-8FD9-43C8-8285-6C870E31902F}" dt="2023-11-17T10:26:37.673" v="6" actId="207"/>
        <pc:sldMkLst>
          <pc:docMk/>
          <pc:sldMk cId="3242371615" sldId="270"/>
        </pc:sldMkLst>
        <pc:spChg chg="mod">
          <ac:chgData name="Hannah Wilson" userId="e88a5f3a-aee1-4373-9255-b6dfb1a22e4d" providerId="ADAL" clId="{FF51C6C2-8FD9-43C8-8285-6C870E31902F}" dt="2023-11-17T10:26:37.673" v="6" actId="207"/>
          <ac:spMkLst>
            <pc:docMk/>
            <pc:sldMk cId="3242371615" sldId="270"/>
            <ac:spMk id="2" creationId="{2F042EC0-E54E-6E34-D99C-BCDE11445B22}"/>
          </ac:spMkLst>
        </pc:spChg>
      </pc:sldChg>
      <pc:sldChg chg="modSp mod">
        <pc:chgData name="Hannah Wilson" userId="e88a5f3a-aee1-4373-9255-b6dfb1a22e4d" providerId="ADAL" clId="{FF51C6C2-8FD9-43C8-8285-6C870E31902F}" dt="2023-11-17T10:26:56.154" v="8" actId="207"/>
        <pc:sldMkLst>
          <pc:docMk/>
          <pc:sldMk cId="2949215999" sldId="271"/>
        </pc:sldMkLst>
        <pc:spChg chg="mod">
          <ac:chgData name="Hannah Wilson" userId="e88a5f3a-aee1-4373-9255-b6dfb1a22e4d" providerId="ADAL" clId="{FF51C6C2-8FD9-43C8-8285-6C870E31902F}" dt="2023-11-17T10:26:56.154" v="8" actId="207"/>
          <ac:spMkLst>
            <pc:docMk/>
            <pc:sldMk cId="2949215999" sldId="271"/>
            <ac:spMk id="2" creationId="{E3A712A4-99AA-522C-4C24-914C78C2BA16}"/>
          </ac:spMkLst>
        </pc:spChg>
      </pc:sldChg>
      <pc:sldChg chg="modSp mod">
        <pc:chgData name="Hannah Wilson" userId="e88a5f3a-aee1-4373-9255-b6dfb1a22e4d" providerId="ADAL" clId="{FF51C6C2-8FD9-43C8-8285-6C870E31902F}" dt="2023-11-17T10:27:09.533" v="10" actId="207"/>
        <pc:sldMkLst>
          <pc:docMk/>
          <pc:sldMk cId="2367523950" sldId="272"/>
        </pc:sldMkLst>
        <pc:spChg chg="mod">
          <ac:chgData name="Hannah Wilson" userId="e88a5f3a-aee1-4373-9255-b6dfb1a22e4d" providerId="ADAL" clId="{FF51C6C2-8FD9-43C8-8285-6C870E31902F}" dt="2023-11-17T10:27:09.533" v="10" actId="207"/>
          <ac:spMkLst>
            <pc:docMk/>
            <pc:sldMk cId="2367523950" sldId="272"/>
            <ac:spMk id="2" creationId="{A036C2E3-46B6-173F-08CA-81965C1BEBF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9468D0-4595-47D3-905C-517EBE69CC4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66C49E89-0D20-47B7-B3C6-4539750647FF}">
      <dgm:prSet/>
      <dgm:spPr>
        <a:solidFill>
          <a:srgbClr val="0C91BA"/>
        </a:solidFill>
      </dgm:spPr>
      <dgm:t>
        <a:bodyPr/>
        <a:lstStyle/>
        <a:p>
          <a:r>
            <a:rPr lang="en-GB" b="0" i="0"/>
            <a:t>Ascentis is both an Awarding Organisation and an Access Validating Agency creating cutting-edge qualifications for FE Colleges, Training Providers, Schools, Employers and many other organisations both in the UK and overseas.</a:t>
          </a:r>
          <a:endParaRPr lang="en-GB"/>
        </a:p>
      </dgm:t>
    </dgm:pt>
    <dgm:pt modelId="{8577F067-358B-4EDA-B3F6-7EB271C31DAD}" type="parTrans" cxnId="{15B1FADA-2A8D-42C8-B920-26F477FF255A}">
      <dgm:prSet/>
      <dgm:spPr/>
      <dgm:t>
        <a:bodyPr/>
        <a:lstStyle/>
        <a:p>
          <a:endParaRPr lang="en-GB"/>
        </a:p>
      </dgm:t>
    </dgm:pt>
    <dgm:pt modelId="{9C301200-38AA-4356-B723-E2C10C0A7778}" type="sibTrans" cxnId="{15B1FADA-2A8D-42C8-B920-26F477FF255A}">
      <dgm:prSet/>
      <dgm:spPr/>
      <dgm:t>
        <a:bodyPr/>
        <a:lstStyle/>
        <a:p>
          <a:endParaRPr lang="en-GB"/>
        </a:p>
      </dgm:t>
    </dgm:pt>
    <dgm:pt modelId="{1737B48C-3192-402B-995A-A4A4C81B7733}">
      <dgm:prSet/>
      <dgm:spPr>
        <a:solidFill>
          <a:srgbClr val="085092"/>
        </a:solidFill>
      </dgm:spPr>
      <dgm:t>
        <a:bodyPr/>
        <a:lstStyle/>
        <a:p>
          <a:r>
            <a:rPr lang="en-GB" b="0" i="0"/>
            <a:t>The Ascentis Group includes International Dyslexia Learning (IDL), providing specialist multi-sensory software to primary and secondary schools. </a:t>
          </a:r>
          <a:endParaRPr lang="en-GB"/>
        </a:p>
      </dgm:t>
    </dgm:pt>
    <dgm:pt modelId="{73744535-83A9-4FAA-9DC1-2B931F4720C3}" type="parTrans" cxnId="{7EB98ABA-7722-4A0F-9A9F-A0A5C83FE969}">
      <dgm:prSet/>
      <dgm:spPr/>
      <dgm:t>
        <a:bodyPr/>
        <a:lstStyle/>
        <a:p>
          <a:endParaRPr lang="en-GB"/>
        </a:p>
      </dgm:t>
    </dgm:pt>
    <dgm:pt modelId="{FED43B18-A785-4A71-A10D-764C056B4C0F}" type="sibTrans" cxnId="{7EB98ABA-7722-4A0F-9A9F-A0A5C83FE969}">
      <dgm:prSet/>
      <dgm:spPr/>
      <dgm:t>
        <a:bodyPr/>
        <a:lstStyle/>
        <a:p>
          <a:endParaRPr lang="en-GB"/>
        </a:p>
      </dgm:t>
    </dgm:pt>
    <dgm:pt modelId="{469D64F2-1DD6-4A57-B367-E34A944ADB76}">
      <dgm:prSet/>
      <dgm:spPr>
        <a:solidFill>
          <a:schemeClr val="accent1">
            <a:lumMod val="20000"/>
            <a:lumOff val="80000"/>
          </a:schemeClr>
        </a:solidFill>
      </dgm:spPr>
      <dgm:t>
        <a:bodyPr/>
        <a:lstStyle/>
        <a:p>
          <a:r>
            <a:rPr lang="en-GB">
              <a:solidFill>
                <a:schemeClr val="accent1">
                  <a:lumMod val="50000"/>
                </a:schemeClr>
              </a:solidFill>
            </a:rPr>
            <a:t>The Ascentis Group also includes Virtual Academy Limited (VAL), an interactive e-learning platform targeted to employers. </a:t>
          </a:r>
        </a:p>
      </dgm:t>
    </dgm:pt>
    <dgm:pt modelId="{AED16801-A010-4680-8809-769810C2F691}" type="parTrans" cxnId="{B4E060B4-0362-4172-A49D-F25425143BC5}">
      <dgm:prSet/>
      <dgm:spPr/>
      <dgm:t>
        <a:bodyPr/>
        <a:lstStyle/>
        <a:p>
          <a:endParaRPr lang="en-GB"/>
        </a:p>
      </dgm:t>
    </dgm:pt>
    <dgm:pt modelId="{6A0EA981-316D-4B9F-B42D-7D310DA95DD5}" type="sibTrans" cxnId="{B4E060B4-0362-4172-A49D-F25425143BC5}">
      <dgm:prSet/>
      <dgm:spPr/>
      <dgm:t>
        <a:bodyPr/>
        <a:lstStyle/>
        <a:p>
          <a:endParaRPr lang="en-GB"/>
        </a:p>
      </dgm:t>
    </dgm:pt>
    <dgm:pt modelId="{10BABEC9-6444-4A07-BDC7-41D8B31C56B0}" type="pres">
      <dgm:prSet presAssocID="{D89468D0-4595-47D3-905C-517EBE69CC44}" presName="linearFlow" presStyleCnt="0">
        <dgm:presLayoutVars>
          <dgm:dir/>
          <dgm:resizeHandles val="exact"/>
        </dgm:presLayoutVars>
      </dgm:prSet>
      <dgm:spPr/>
    </dgm:pt>
    <dgm:pt modelId="{06F03A8F-623B-458F-99ED-39F8E5262EEB}" type="pres">
      <dgm:prSet presAssocID="{66C49E89-0D20-47B7-B3C6-4539750647FF}" presName="composite" presStyleCnt="0"/>
      <dgm:spPr/>
    </dgm:pt>
    <dgm:pt modelId="{F4B9D77B-6698-496B-8122-05F456563E90}" type="pres">
      <dgm:prSet presAssocID="{66C49E89-0D20-47B7-B3C6-4539750647FF}" presName="imgShp" presStyleLbl="fgImgPlace1" presStyleIdx="0" presStyleCnt="3" custLinFactX="300000" custLinFactNeighborX="380747" custLinFactNeighborY="55880"/>
      <dgm:spPr>
        <a:solidFill>
          <a:schemeClr val="bg1"/>
        </a:solidFill>
      </dgm:spPr>
    </dgm:pt>
    <dgm:pt modelId="{7CE5FB05-4734-4816-8922-358C4C7483AA}" type="pres">
      <dgm:prSet presAssocID="{66C49E89-0D20-47B7-B3C6-4539750647FF}" presName="txShp" presStyleLbl="node1" presStyleIdx="0" presStyleCnt="3">
        <dgm:presLayoutVars>
          <dgm:bulletEnabled val="1"/>
        </dgm:presLayoutVars>
      </dgm:prSet>
      <dgm:spPr/>
    </dgm:pt>
    <dgm:pt modelId="{C95ED350-838B-4294-BE4A-57F1F81837D8}" type="pres">
      <dgm:prSet presAssocID="{9C301200-38AA-4356-B723-E2C10C0A7778}" presName="spacing" presStyleCnt="0"/>
      <dgm:spPr/>
    </dgm:pt>
    <dgm:pt modelId="{4E1F8CCF-5BB4-416F-817E-E41E60674D8A}" type="pres">
      <dgm:prSet presAssocID="{1737B48C-3192-402B-995A-A4A4C81B7733}" presName="composite" presStyleCnt="0"/>
      <dgm:spPr/>
    </dgm:pt>
    <dgm:pt modelId="{8AA79500-1B12-4A5A-808B-0ABDA14D09CA}" type="pres">
      <dgm:prSet presAssocID="{1737B48C-3192-402B-995A-A4A4C81B7733}" presName="imgShp" presStyleLbl="fgImgPlace1" presStyleIdx="1" presStyleCnt="3" custLinFactX="300000" custLinFactNeighborX="380747" custLinFactNeighborY="12540"/>
      <dgm:spPr>
        <a:solidFill>
          <a:schemeClr val="bg1"/>
        </a:solidFill>
      </dgm:spPr>
    </dgm:pt>
    <dgm:pt modelId="{DD750694-ECB9-4FB9-ACD7-F17C21B0955C}" type="pres">
      <dgm:prSet presAssocID="{1737B48C-3192-402B-995A-A4A4C81B7733}" presName="txShp" presStyleLbl="node1" presStyleIdx="1" presStyleCnt="3">
        <dgm:presLayoutVars>
          <dgm:bulletEnabled val="1"/>
        </dgm:presLayoutVars>
      </dgm:prSet>
      <dgm:spPr/>
    </dgm:pt>
    <dgm:pt modelId="{28C5619C-7486-4050-98ED-0BE71A3F66A1}" type="pres">
      <dgm:prSet presAssocID="{FED43B18-A785-4A71-A10D-764C056B4C0F}" presName="spacing" presStyleCnt="0"/>
      <dgm:spPr/>
    </dgm:pt>
    <dgm:pt modelId="{A0AE0C16-BB9C-42D0-B5E1-4C53329DB22A}" type="pres">
      <dgm:prSet presAssocID="{469D64F2-1DD6-4A57-B367-E34A944ADB76}" presName="composite" presStyleCnt="0"/>
      <dgm:spPr/>
    </dgm:pt>
    <dgm:pt modelId="{56BFD642-7BEF-487C-8E5C-DB722AB5E703}" type="pres">
      <dgm:prSet presAssocID="{469D64F2-1DD6-4A57-B367-E34A944ADB76}" presName="imgShp" presStyleLbl="fgImgPlace1" presStyleIdx="2" presStyleCnt="3" custLinFactX="300000" custLinFactY="-7342" custLinFactNeighborX="397296" custLinFactNeighborY="-100000"/>
      <dgm:spPr>
        <a:solidFill>
          <a:schemeClr val="bg1"/>
        </a:solidFill>
      </dgm:spPr>
    </dgm:pt>
    <dgm:pt modelId="{5E0C3BE1-5987-4D1B-9442-992241E10A8D}" type="pres">
      <dgm:prSet presAssocID="{469D64F2-1DD6-4A57-B367-E34A944ADB76}" presName="txShp" presStyleLbl="node1" presStyleIdx="2" presStyleCnt="3">
        <dgm:presLayoutVars>
          <dgm:bulletEnabled val="1"/>
        </dgm:presLayoutVars>
      </dgm:prSet>
      <dgm:spPr/>
    </dgm:pt>
  </dgm:ptLst>
  <dgm:cxnLst>
    <dgm:cxn modelId="{CCDC0E71-6D5B-4604-A207-BD5CA7DE20CB}" type="presOf" srcId="{1737B48C-3192-402B-995A-A4A4C81B7733}" destId="{DD750694-ECB9-4FB9-ACD7-F17C21B0955C}" srcOrd="0" destOrd="0" presId="urn:microsoft.com/office/officeart/2005/8/layout/vList3"/>
    <dgm:cxn modelId="{B4E060B4-0362-4172-A49D-F25425143BC5}" srcId="{D89468D0-4595-47D3-905C-517EBE69CC44}" destId="{469D64F2-1DD6-4A57-B367-E34A944ADB76}" srcOrd="2" destOrd="0" parTransId="{AED16801-A010-4680-8809-769810C2F691}" sibTransId="{6A0EA981-316D-4B9F-B42D-7D310DA95DD5}"/>
    <dgm:cxn modelId="{7EB98ABA-7722-4A0F-9A9F-A0A5C83FE969}" srcId="{D89468D0-4595-47D3-905C-517EBE69CC44}" destId="{1737B48C-3192-402B-995A-A4A4C81B7733}" srcOrd="1" destOrd="0" parTransId="{73744535-83A9-4FAA-9DC1-2B931F4720C3}" sibTransId="{FED43B18-A785-4A71-A10D-764C056B4C0F}"/>
    <dgm:cxn modelId="{B1E46FCE-BA72-40CA-A961-144B2BA88A17}" type="presOf" srcId="{D89468D0-4595-47D3-905C-517EBE69CC44}" destId="{10BABEC9-6444-4A07-BDC7-41D8B31C56B0}" srcOrd="0" destOrd="0" presId="urn:microsoft.com/office/officeart/2005/8/layout/vList3"/>
    <dgm:cxn modelId="{9DC594D6-868A-4FFF-997E-599794FD3696}" type="presOf" srcId="{469D64F2-1DD6-4A57-B367-E34A944ADB76}" destId="{5E0C3BE1-5987-4D1B-9442-992241E10A8D}" srcOrd="0" destOrd="0" presId="urn:microsoft.com/office/officeart/2005/8/layout/vList3"/>
    <dgm:cxn modelId="{15B1FADA-2A8D-42C8-B920-26F477FF255A}" srcId="{D89468D0-4595-47D3-905C-517EBE69CC44}" destId="{66C49E89-0D20-47B7-B3C6-4539750647FF}" srcOrd="0" destOrd="0" parTransId="{8577F067-358B-4EDA-B3F6-7EB271C31DAD}" sibTransId="{9C301200-38AA-4356-B723-E2C10C0A7778}"/>
    <dgm:cxn modelId="{7576B0ED-3592-44F4-992E-9BA5FB215190}" type="presOf" srcId="{66C49E89-0D20-47B7-B3C6-4539750647FF}" destId="{7CE5FB05-4734-4816-8922-358C4C7483AA}" srcOrd="0" destOrd="0" presId="urn:microsoft.com/office/officeart/2005/8/layout/vList3"/>
    <dgm:cxn modelId="{626A72B0-76F1-4DA5-9B32-102D77C8A6E9}" type="presParOf" srcId="{10BABEC9-6444-4A07-BDC7-41D8B31C56B0}" destId="{06F03A8F-623B-458F-99ED-39F8E5262EEB}" srcOrd="0" destOrd="0" presId="urn:microsoft.com/office/officeart/2005/8/layout/vList3"/>
    <dgm:cxn modelId="{44028CBB-212E-49D2-9BF9-9AF8F9BD9A9D}" type="presParOf" srcId="{06F03A8F-623B-458F-99ED-39F8E5262EEB}" destId="{F4B9D77B-6698-496B-8122-05F456563E90}" srcOrd="0" destOrd="0" presId="urn:microsoft.com/office/officeart/2005/8/layout/vList3"/>
    <dgm:cxn modelId="{6EF68854-D996-4BBC-8F23-F2F8EB5A53BE}" type="presParOf" srcId="{06F03A8F-623B-458F-99ED-39F8E5262EEB}" destId="{7CE5FB05-4734-4816-8922-358C4C7483AA}" srcOrd="1" destOrd="0" presId="urn:microsoft.com/office/officeart/2005/8/layout/vList3"/>
    <dgm:cxn modelId="{3DD875C6-1719-4B22-9F44-D4746E8D4863}" type="presParOf" srcId="{10BABEC9-6444-4A07-BDC7-41D8B31C56B0}" destId="{C95ED350-838B-4294-BE4A-57F1F81837D8}" srcOrd="1" destOrd="0" presId="urn:microsoft.com/office/officeart/2005/8/layout/vList3"/>
    <dgm:cxn modelId="{A38DBC63-37E3-479E-9FE2-6D46862A911B}" type="presParOf" srcId="{10BABEC9-6444-4A07-BDC7-41D8B31C56B0}" destId="{4E1F8CCF-5BB4-416F-817E-E41E60674D8A}" srcOrd="2" destOrd="0" presId="urn:microsoft.com/office/officeart/2005/8/layout/vList3"/>
    <dgm:cxn modelId="{ACD031E4-A91C-48F4-886D-0B7C34D890B8}" type="presParOf" srcId="{4E1F8CCF-5BB4-416F-817E-E41E60674D8A}" destId="{8AA79500-1B12-4A5A-808B-0ABDA14D09CA}" srcOrd="0" destOrd="0" presId="urn:microsoft.com/office/officeart/2005/8/layout/vList3"/>
    <dgm:cxn modelId="{5E565537-1947-41A2-A300-1C9C1BF39A09}" type="presParOf" srcId="{4E1F8CCF-5BB4-416F-817E-E41E60674D8A}" destId="{DD750694-ECB9-4FB9-ACD7-F17C21B0955C}" srcOrd="1" destOrd="0" presId="urn:microsoft.com/office/officeart/2005/8/layout/vList3"/>
    <dgm:cxn modelId="{0E5B22BD-0D78-415B-9852-4AE73EBBB9BB}" type="presParOf" srcId="{10BABEC9-6444-4A07-BDC7-41D8B31C56B0}" destId="{28C5619C-7486-4050-98ED-0BE71A3F66A1}" srcOrd="3" destOrd="0" presId="urn:microsoft.com/office/officeart/2005/8/layout/vList3"/>
    <dgm:cxn modelId="{F2FC0A1E-0069-415B-97B0-500E9EDF821B}" type="presParOf" srcId="{10BABEC9-6444-4A07-BDC7-41D8B31C56B0}" destId="{A0AE0C16-BB9C-42D0-B5E1-4C53329DB22A}" srcOrd="4" destOrd="0" presId="urn:microsoft.com/office/officeart/2005/8/layout/vList3"/>
    <dgm:cxn modelId="{B649AFB3-DCBC-469A-AB9E-DD1A2EA868AB}" type="presParOf" srcId="{A0AE0C16-BB9C-42D0-B5E1-4C53329DB22A}" destId="{56BFD642-7BEF-487C-8E5C-DB722AB5E703}" srcOrd="0" destOrd="0" presId="urn:microsoft.com/office/officeart/2005/8/layout/vList3"/>
    <dgm:cxn modelId="{666457C9-9376-44D6-A237-E50B56B33771}" type="presParOf" srcId="{A0AE0C16-BB9C-42D0-B5E1-4C53329DB22A}" destId="{5E0C3BE1-5987-4D1B-9442-992241E10A8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4DAF759-855F-4DF4-BF9F-2F996433806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D12AC8A-2E53-4029-BABA-2DB360ECD01E}">
      <dgm:prSet/>
      <dgm:spPr/>
      <dgm:t>
        <a:bodyPr/>
        <a:lstStyle/>
        <a:p>
          <a:pPr algn="ctr"/>
          <a:r>
            <a:rPr lang="en-GB">
              <a:solidFill>
                <a:srgbClr val="0C91BA"/>
              </a:solidFill>
            </a:rPr>
            <a:t>ESOL – # 1 in UK</a:t>
          </a:r>
          <a:endParaRPr lang="en-US">
            <a:solidFill>
              <a:srgbClr val="0C91BA"/>
            </a:solidFill>
          </a:endParaRPr>
        </a:p>
      </dgm:t>
    </dgm:pt>
    <dgm:pt modelId="{2E3F16A1-DC75-42E0-9882-D65C67C3F850}" type="parTrans" cxnId="{220A280D-E4F4-4E01-8793-98B10988C0EE}">
      <dgm:prSet/>
      <dgm:spPr/>
      <dgm:t>
        <a:bodyPr/>
        <a:lstStyle/>
        <a:p>
          <a:pPr algn="ctr"/>
          <a:endParaRPr lang="en-US"/>
        </a:p>
      </dgm:t>
    </dgm:pt>
    <dgm:pt modelId="{FD2964D7-364E-4ED1-94DC-E0F7389F7106}" type="sibTrans" cxnId="{220A280D-E4F4-4E01-8793-98B10988C0EE}">
      <dgm:prSet/>
      <dgm:spPr/>
      <dgm:t>
        <a:bodyPr/>
        <a:lstStyle/>
        <a:p>
          <a:pPr algn="ctr"/>
          <a:endParaRPr lang="en-US"/>
        </a:p>
      </dgm:t>
    </dgm:pt>
    <dgm:pt modelId="{F486C6CC-4FCB-40D7-B076-880B1E4E7CB6}">
      <dgm:prSet/>
      <dgm:spPr/>
      <dgm:t>
        <a:bodyPr/>
        <a:lstStyle/>
        <a:p>
          <a:pPr algn="ctr"/>
          <a:r>
            <a:rPr lang="en-GB">
              <a:solidFill>
                <a:srgbClr val="006C8D"/>
              </a:solidFill>
            </a:rPr>
            <a:t>Access to HE Diplomas – # 1 in UK</a:t>
          </a:r>
          <a:endParaRPr lang="en-US">
            <a:solidFill>
              <a:srgbClr val="006C8D"/>
            </a:solidFill>
          </a:endParaRPr>
        </a:p>
      </dgm:t>
    </dgm:pt>
    <dgm:pt modelId="{A11CE519-A0A8-4FE8-BC40-7C56B821753F}" type="parTrans" cxnId="{15F266E0-BF08-47D2-82AD-966572EED078}">
      <dgm:prSet/>
      <dgm:spPr/>
      <dgm:t>
        <a:bodyPr/>
        <a:lstStyle/>
        <a:p>
          <a:pPr algn="ctr"/>
          <a:endParaRPr lang="en-US"/>
        </a:p>
      </dgm:t>
    </dgm:pt>
    <dgm:pt modelId="{8E228B51-B9EF-4372-83A1-4ACD9C206574}" type="sibTrans" cxnId="{15F266E0-BF08-47D2-82AD-966572EED078}">
      <dgm:prSet/>
      <dgm:spPr/>
      <dgm:t>
        <a:bodyPr/>
        <a:lstStyle/>
        <a:p>
          <a:pPr algn="ctr"/>
          <a:endParaRPr lang="en-US"/>
        </a:p>
      </dgm:t>
    </dgm:pt>
    <dgm:pt modelId="{D1C5B5BB-E501-4DAE-B6E0-1BF4D8DCA90A}">
      <dgm:prSet/>
      <dgm:spPr/>
      <dgm:t>
        <a:bodyPr/>
        <a:lstStyle/>
        <a:p>
          <a:pPr algn="ctr"/>
          <a:r>
            <a:rPr lang="en-GB">
              <a:solidFill>
                <a:schemeClr val="tx2"/>
              </a:solidFill>
            </a:rPr>
            <a:t>SOQs</a:t>
          </a:r>
          <a:endParaRPr lang="en-US">
            <a:solidFill>
              <a:schemeClr val="tx2"/>
            </a:solidFill>
          </a:endParaRPr>
        </a:p>
      </dgm:t>
    </dgm:pt>
    <dgm:pt modelId="{38BA0BA2-874D-48AB-9057-3A904730BF0E}" type="parTrans" cxnId="{BAA5AEEA-9D57-4B39-A50A-A22D96F80F68}">
      <dgm:prSet/>
      <dgm:spPr/>
      <dgm:t>
        <a:bodyPr/>
        <a:lstStyle/>
        <a:p>
          <a:pPr algn="ctr"/>
          <a:endParaRPr lang="en-US"/>
        </a:p>
      </dgm:t>
    </dgm:pt>
    <dgm:pt modelId="{572B3D12-F83D-4E2D-A6AF-17A261B31C87}" type="sibTrans" cxnId="{BAA5AEEA-9D57-4B39-A50A-A22D96F80F68}">
      <dgm:prSet/>
      <dgm:spPr/>
      <dgm:t>
        <a:bodyPr/>
        <a:lstStyle/>
        <a:p>
          <a:pPr algn="ctr"/>
          <a:endParaRPr lang="en-US"/>
        </a:p>
      </dgm:t>
    </dgm:pt>
    <dgm:pt modelId="{5F8E823D-83D4-4AD7-8750-308ED26704F3}">
      <dgm:prSet/>
      <dgm:spPr/>
      <dgm:t>
        <a:bodyPr/>
        <a:lstStyle/>
        <a:p>
          <a:pPr algn="ctr"/>
          <a:r>
            <a:rPr lang="en-GB">
              <a:solidFill>
                <a:schemeClr val="accent1"/>
              </a:solidFill>
            </a:rPr>
            <a:t>Progression &amp; Employability</a:t>
          </a:r>
          <a:endParaRPr lang="en-US">
            <a:solidFill>
              <a:schemeClr val="accent1"/>
            </a:solidFill>
          </a:endParaRPr>
        </a:p>
      </dgm:t>
    </dgm:pt>
    <dgm:pt modelId="{9E97C6B1-8745-4C93-AC02-4A7442BA2B22}" type="parTrans" cxnId="{E13FC9C0-8D72-4206-80A7-9C9DFA2DFA11}">
      <dgm:prSet/>
      <dgm:spPr/>
      <dgm:t>
        <a:bodyPr/>
        <a:lstStyle/>
        <a:p>
          <a:pPr algn="ctr"/>
          <a:endParaRPr lang="en-US"/>
        </a:p>
      </dgm:t>
    </dgm:pt>
    <dgm:pt modelId="{68B1C0D9-6564-4F97-943D-ED247791D0CC}" type="sibTrans" cxnId="{E13FC9C0-8D72-4206-80A7-9C9DFA2DFA11}">
      <dgm:prSet/>
      <dgm:spPr/>
      <dgm:t>
        <a:bodyPr/>
        <a:lstStyle/>
        <a:p>
          <a:pPr algn="ctr"/>
          <a:endParaRPr lang="en-US"/>
        </a:p>
      </dgm:t>
    </dgm:pt>
    <dgm:pt modelId="{A0D898D3-AFCB-4928-8E86-7A3E6FDD8A6A}">
      <dgm:prSet/>
      <dgm:spPr/>
      <dgm:t>
        <a:bodyPr/>
        <a:lstStyle/>
        <a:p>
          <a:pPr algn="ctr"/>
          <a:r>
            <a:rPr lang="en-GB">
              <a:solidFill>
                <a:srgbClr val="0C91BA"/>
              </a:solidFill>
            </a:rPr>
            <a:t>English &amp; Maths</a:t>
          </a:r>
          <a:endParaRPr lang="en-US">
            <a:solidFill>
              <a:srgbClr val="0C91BA"/>
            </a:solidFill>
          </a:endParaRPr>
        </a:p>
      </dgm:t>
    </dgm:pt>
    <dgm:pt modelId="{9FDE6223-F048-41EE-B7EA-0F9F74371E23}" type="parTrans" cxnId="{3A943F28-3458-4BB4-BF2F-79F8E75CE42C}">
      <dgm:prSet/>
      <dgm:spPr/>
      <dgm:t>
        <a:bodyPr/>
        <a:lstStyle/>
        <a:p>
          <a:pPr algn="ctr"/>
          <a:endParaRPr lang="en-US"/>
        </a:p>
      </dgm:t>
    </dgm:pt>
    <dgm:pt modelId="{4E55CC36-4001-45A3-8B0D-F5131240F614}" type="sibTrans" cxnId="{3A943F28-3458-4BB4-BF2F-79F8E75CE42C}">
      <dgm:prSet/>
      <dgm:spPr/>
      <dgm:t>
        <a:bodyPr/>
        <a:lstStyle/>
        <a:p>
          <a:pPr algn="ctr"/>
          <a:endParaRPr lang="en-US"/>
        </a:p>
      </dgm:t>
    </dgm:pt>
    <dgm:pt modelId="{ED1D37FE-4D12-4F99-BA25-8E901E42F5F8}" type="pres">
      <dgm:prSet presAssocID="{B4DAF759-855F-4DF4-BF9F-2F9964338065}" presName="vert0" presStyleCnt="0">
        <dgm:presLayoutVars>
          <dgm:dir/>
          <dgm:animOne val="branch"/>
          <dgm:animLvl val="lvl"/>
        </dgm:presLayoutVars>
      </dgm:prSet>
      <dgm:spPr/>
    </dgm:pt>
    <dgm:pt modelId="{8F359C8A-5E95-4137-B866-15229EE819BF}" type="pres">
      <dgm:prSet presAssocID="{CD12AC8A-2E53-4029-BABA-2DB360ECD01E}" presName="thickLine" presStyleLbl="alignNode1" presStyleIdx="0" presStyleCnt="5"/>
      <dgm:spPr/>
    </dgm:pt>
    <dgm:pt modelId="{932A5275-EBED-4EE4-94BE-761FA0FF41F2}" type="pres">
      <dgm:prSet presAssocID="{CD12AC8A-2E53-4029-BABA-2DB360ECD01E}" presName="horz1" presStyleCnt="0"/>
      <dgm:spPr/>
    </dgm:pt>
    <dgm:pt modelId="{2DA0A1E2-5168-46BB-B83C-356ADA0CE2A9}" type="pres">
      <dgm:prSet presAssocID="{CD12AC8A-2E53-4029-BABA-2DB360ECD01E}" presName="tx1" presStyleLbl="revTx" presStyleIdx="0" presStyleCnt="5"/>
      <dgm:spPr/>
    </dgm:pt>
    <dgm:pt modelId="{2D7E84C1-9042-4F39-94AF-0555C2EF576C}" type="pres">
      <dgm:prSet presAssocID="{CD12AC8A-2E53-4029-BABA-2DB360ECD01E}" presName="vert1" presStyleCnt="0"/>
      <dgm:spPr/>
    </dgm:pt>
    <dgm:pt modelId="{D07AA7B9-5F0A-4B91-93E8-FF957E68C440}" type="pres">
      <dgm:prSet presAssocID="{F486C6CC-4FCB-40D7-B076-880B1E4E7CB6}" presName="thickLine" presStyleLbl="alignNode1" presStyleIdx="1" presStyleCnt="5"/>
      <dgm:spPr/>
    </dgm:pt>
    <dgm:pt modelId="{C436061E-3E69-425D-8E20-ADA710968416}" type="pres">
      <dgm:prSet presAssocID="{F486C6CC-4FCB-40D7-B076-880B1E4E7CB6}" presName="horz1" presStyleCnt="0"/>
      <dgm:spPr/>
    </dgm:pt>
    <dgm:pt modelId="{ABAD9CCC-BDEC-42CC-A2D8-C97300D98916}" type="pres">
      <dgm:prSet presAssocID="{F486C6CC-4FCB-40D7-B076-880B1E4E7CB6}" presName="tx1" presStyleLbl="revTx" presStyleIdx="1" presStyleCnt="5"/>
      <dgm:spPr/>
    </dgm:pt>
    <dgm:pt modelId="{60129A5E-5257-4FFA-8F73-C433384432BC}" type="pres">
      <dgm:prSet presAssocID="{F486C6CC-4FCB-40D7-B076-880B1E4E7CB6}" presName="vert1" presStyleCnt="0"/>
      <dgm:spPr/>
    </dgm:pt>
    <dgm:pt modelId="{D5541600-24A8-45C7-AFBA-06A1D58DA8E0}" type="pres">
      <dgm:prSet presAssocID="{D1C5B5BB-E501-4DAE-B6E0-1BF4D8DCA90A}" presName="thickLine" presStyleLbl="alignNode1" presStyleIdx="2" presStyleCnt="5"/>
      <dgm:spPr/>
    </dgm:pt>
    <dgm:pt modelId="{D3707313-8790-40E1-9279-7A827BDB36B2}" type="pres">
      <dgm:prSet presAssocID="{D1C5B5BB-E501-4DAE-B6E0-1BF4D8DCA90A}" presName="horz1" presStyleCnt="0"/>
      <dgm:spPr/>
    </dgm:pt>
    <dgm:pt modelId="{76BCDBDA-4D09-4B94-B6BD-1271189EF8BD}" type="pres">
      <dgm:prSet presAssocID="{D1C5B5BB-E501-4DAE-B6E0-1BF4D8DCA90A}" presName="tx1" presStyleLbl="revTx" presStyleIdx="2" presStyleCnt="5"/>
      <dgm:spPr/>
    </dgm:pt>
    <dgm:pt modelId="{106A3FFC-CF71-42D2-88BC-84D91C97E34A}" type="pres">
      <dgm:prSet presAssocID="{D1C5B5BB-E501-4DAE-B6E0-1BF4D8DCA90A}" presName="vert1" presStyleCnt="0"/>
      <dgm:spPr/>
    </dgm:pt>
    <dgm:pt modelId="{85B9923F-8C86-421C-B032-2E67373F21D6}" type="pres">
      <dgm:prSet presAssocID="{5F8E823D-83D4-4AD7-8750-308ED26704F3}" presName="thickLine" presStyleLbl="alignNode1" presStyleIdx="3" presStyleCnt="5"/>
      <dgm:spPr/>
    </dgm:pt>
    <dgm:pt modelId="{964A51F1-CF86-4E73-9C56-A9A65B00ACB6}" type="pres">
      <dgm:prSet presAssocID="{5F8E823D-83D4-4AD7-8750-308ED26704F3}" presName="horz1" presStyleCnt="0"/>
      <dgm:spPr/>
    </dgm:pt>
    <dgm:pt modelId="{AB69E433-4E66-4CB0-AAE4-CDCC6F8C5156}" type="pres">
      <dgm:prSet presAssocID="{5F8E823D-83D4-4AD7-8750-308ED26704F3}" presName="tx1" presStyleLbl="revTx" presStyleIdx="3" presStyleCnt="5"/>
      <dgm:spPr/>
    </dgm:pt>
    <dgm:pt modelId="{4E81A4C5-43CF-4249-8D0E-CA93ECCAAD60}" type="pres">
      <dgm:prSet presAssocID="{5F8E823D-83D4-4AD7-8750-308ED26704F3}" presName="vert1" presStyleCnt="0"/>
      <dgm:spPr/>
    </dgm:pt>
    <dgm:pt modelId="{C4C599B8-32E5-4C2C-8F5C-16F14615DEA3}" type="pres">
      <dgm:prSet presAssocID="{A0D898D3-AFCB-4928-8E86-7A3E6FDD8A6A}" presName="thickLine" presStyleLbl="alignNode1" presStyleIdx="4" presStyleCnt="5"/>
      <dgm:spPr/>
    </dgm:pt>
    <dgm:pt modelId="{DB167EFA-7361-402F-A1E8-23D283C1FD7B}" type="pres">
      <dgm:prSet presAssocID="{A0D898D3-AFCB-4928-8E86-7A3E6FDD8A6A}" presName="horz1" presStyleCnt="0"/>
      <dgm:spPr/>
    </dgm:pt>
    <dgm:pt modelId="{52EB5904-D98B-4E4A-AE9F-7ABD59FA6BED}" type="pres">
      <dgm:prSet presAssocID="{A0D898D3-AFCB-4928-8E86-7A3E6FDD8A6A}" presName="tx1" presStyleLbl="revTx" presStyleIdx="4" presStyleCnt="5"/>
      <dgm:spPr/>
    </dgm:pt>
    <dgm:pt modelId="{35502D2A-2EE1-47C2-A3B3-89DC919DFBEA}" type="pres">
      <dgm:prSet presAssocID="{A0D898D3-AFCB-4928-8E86-7A3E6FDD8A6A}" presName="vert1" presStyleCnt="0"/>
      <dgm:spPr/>
    </dgm:pt>
  </dgm:ptLst>
  <dgm:cxnLst>
    <dgm:cxn modelId="{220A280D-E4F4-4E01-8793-98B10988C0EE}" srcId="{B4DAF759-855F-4DF4-BF9F-2F9964338065}" destId="{CD12AC8A-2E53-4029-BABA-2DB360ECD01E}" srcOrd="0" destOrd="0" parTransId="{2E3F16A1-DC75-42E0-9882-D65C67C3F850}" sibTransId="{FD2964D7-364E-4ED1-94DC-E0F7389F7106}"/>
    <dgm:cxn modelId="{3A943F28-3458-4BB4-BF2F-79F8E75CE42C}" srcId="{B4DAF759-855F-4DF4-BF9F-2F9964338065}" destId="{A0D898D3-AFCB-4928-8E86-7A3E6FDD8A6A}" srcOrd="4" destOrd="0" parTransId="{9FDE6223-F048-41EE-B7EA-0F9F74371E23}" sibTransId="{4E55CC36-4001-45A3-8B0D-F5131240F614}"/>
    <dgm:cxn modelId="{AADEE33A-EA6D-45F6-9318-4A592206C209}" type="presOf" srcId="{F486C6CC-4FCB-40D7-B076-880B1E4E7CB6}" destId="{ABAD9CCC-BDEC-42CC-A2D8-C97300D98916}" srcOrd="0" destOrd="0" presId="urn:microsoft.com/office/officeart/2008/layout/LinedList"/>
    <dgm:cxn modelId="{F1A7C65F-3EDD-4CAD-A495-82241B51BFC3}" type="presOf" srcId="{D1C5B5BB-E501-4DAE-B6E0-1BF4D8DCA90A}" destId="{76BCDBDA-4D09-4B94-B6BD-1271189EF8BD}" srcOrd="0" destOrd="0" presId="urn:microsoft.com/office/officeart/2008/layout/LinedList"/>
    <dgm:cxn modelId="{55679799-76E2-415E-BAF3-D1B3C56995F5}" type="presOf" srcId="{B4DAF759-855F-4DF4-BF9F-2F9964338065}" destId="{ED1D37FE-4D12-4F99-BA25-8E901E42F5F8}" srcOrd="0" destOrd="0" presId="urn:microsoft.com/office/officeart/2008/layout/LinedList"/>
    <dgm:cxn modelId="{1260B4AC-F7C9-47A5-B052-68E49D609237}" type="presOf" srcId="{5F8E823D-83D4-4AD7-8750-308ED26704F3}" destId="{AB69E433-4E66-4CB0-AAE4-CDCC6F8C5156}" srcOrd="0" destOrd="0" presId="urn:microsoft.com/office/officeart/2008/layout/LinedList"/>
    <dgm:cxn modelId="{4CF84EC0-7360-4924-ABCD-7BED81CDE774}" type="presOf" srcId="{CD12AC8A-2E53-4029-BABA-2DB360ECD01E}" destId="{2DA0A1E2-5168-46BB-B83C-356ADA0CE2A9}" srcOrd="0" destOrd="0" presId="urn:microsoft.com/office/officeart/2008/layout/LinedList"/>
    <dgm:cxn modelId="{E13FC9C0-8D72-4206-80A7-9C9DFA2DFA11}" srcId="{B4DAF759-855F-4DF4-BF9F-2F9964338065}" destId="{5F8E823D-83D4-4AD7-8750-308ED26704F3}" srcOrd="3" destOrd="0" parTransId="{9E97C6B1-8745-4C93-AC02-4A7442BA2B22}" sibTransId="{68B1C0D9-6564-4F97-943D-ED247791D0CC}"/>
    <dgm:cxn modelId="{B233DBC0-22FA-4C27-91CA-47CA5D1F4F0E}" type="presOf" srcId="{A0D898D3-AFCB-4928-8E86-7A3E6FDD8A6A}" destId="{52EB5904-D98B-4E4A-AE9F-7ABD59FA6BED}" srcOrd="0" destOrd="0" presId="urn:microsoft.com/office/officeart/2008/layout/LinedList"/>
    <dgm:cxn modelId="{15F266E0-BF08-47D2-82AD-966572EED078}" srcId="{B4DAF759-855F-4DF4-BF9F-2F9964338065}" destId="{F486C6CC-4FCB-40D7-B076-880B1E4E7CB6}" srcOrd="1" destOrd="0" parTransId="{A11CE519-A0A8-4FE8-BC40-7C56B821753F}" sibTransId="{8E228B51-B9EF-4372-83A1-4ACD9C206574}"/>
    <dgm:cxn modelId="{BAA5AEEA-9D57-4B39-A50A-A22D96F80F68}" srcId="{B4DAF759-855F-4DF4-BF9F-2F9964338065}" destId="{D1C5B5BB-E501-4DAE-B6E0-1BF4D8DCA90A}" srcOrd="2" destOrd="0" parTransId="{38BA0BA2-874D-48AB-9057-3A904730BF0E}" sibTransId="{572B3D12-F83D-4E2D-A6AF-17A261B31C87}"/>
    <dgm:cxn modelId="{48F6AC57-4E55-44B1-B7B4-081175CA5F4D}" type="presParOf" srcId="{ED1D37FE-4D12-4F99-BA25-8E901E42F5F8}" destId="{8F359C8A-5E95-4137-B866-15229EE819BF}" srcOrd="0" destOrd="0" presId="urn:microsoft.com/office/officeart/2008/layout/LinedList"/>
    <dgm:cxn modelId="{11563B9E-6F18-433C-AC62-76EDD85FF4AC}" type="presParOf" srcId="{ED1D37FE-4D12-4F99-BA25-8E901E42F5F8}" destId="{932A5275-EBED-4EE4-94BE-761FA0FF41F2}" srcOrd="1" destOrd="0" presId="urn:microsoft.com/office/officeart/2008/layout/LinedList"/>
    <dgm:cxn modelId="{4FDC9E1B-9509-46C1-B9D4-6EC3C84003FB}" type="presParOf" srcId="{932A5275-EBED-4EE4-94BE-761FA0FF41F2}" destId="{2DA0A1E2-5168-46BB-B83C-356ADA0CE2A9}" srcOrd="0" destOrd="0" presId="urn:microsoft.com/office/officeart/2008/layout/LinedList"/>
    <dgm:cxn modelId="{CB17F578-26D8-45D9-8752-B8B4DFB95ADC}" type="presParOf" srcId="{932A5275-EBED-4EE4-94BE-761FA0FF41F2}" destId="{2D7E84C1-9042-4F39-94AF-0555C2EF576C}" srcOrd="1" destOrd="0" presId="urn:microsoft.com/office/officeart/2008/layout/LinedList"/>
    <dgm:cxn modelId="{4DF3B61B-A0FF-4450-A6E3-BD3314AADEDA}" type="presParOf" srcId="{ED1D37FE-4D12-4F99-BA25-8E901E42F5F8}" destId="{D07AA7B9-5F0A-4B91-93E8-FF957E68C440}" srcOrd="2" destOrd="0" presId="urn:microsoft.com/office/officeart/2008/layout/LinedList"/>
    <dgm:cxn modelId="{091B5D16-C77E-4FF3-BEE3-D7D2E342F6BB}" type="presParOf" srcId="{ED1D37FE-4D12-4F99-BA25-8E901E42F5F8}" destId="{C436061E-3E69-425D-8E20-ADA710968416}" srcOrd="3" destOrd="0" presId="urn:microsoft.com/office/officeart/2008/layout/LinedList"/>
    <dgm:cxn modelId="{C7B3BE90-C3C3-467D-9B90-D1109E468B03}" type="presParOf" srcId="{C436061E-3E69-425D-8E20-ADA710968416}" destId="{ABAD9CCC-BDEC-42CC-A2D8-C97300D98916}" srcOrd="0" destOrd="0" presId="urn:microsoft.com/office/officeart/2008/layout/LinedList"/>
    <dgm:cxn modelId="{0B3CA241-0D43-479A-9A53-E164E1BCE3E3}" type="presParOf" srcId="{C436061E-3E69-425D-8E20-ADA710968416}" destId="{60129A5E-5257-4FFA-8F73-C433384432BC}" srcOrd="1" destOrd="0" presId="urn:microsoft.com/office/officeart/2008/layout/LinedList"/>
    <dgm:cxn modelId="{D711FC59-F735-4AA5-AC1A-421927D6F1EE}" type="presParOf" srcId="{ED1D37FE-4D12-4F99-BA25-8E901E42F5F8}" destId="{D5541600-24A8-45C7-AFBA-06A1D58DA8E0}" srcOrd="4" destOrd="0" presId="urn:microsoft.com/office/officeart/2008/layout/LinedList"/>
    <dgm:cxn modelId="{480CFDC2-C469-40DB-9B42-CE6332B935CA}" type="presParOf" srcId="{ED1D37FE-4D12-4F99-BA25-8E901E42F5F8}" destId="{D3707313-8790-40E1-9279-7A827BDB36B2}" srcOrd="5" destOrd="0" presId="urn:microsoft.com/office/officeart/2008/layout/LinedList"/>
    <dgm:cxn modelId="{C3741AC1-50DF-43BD-81B3-4DFE9DFBDBEC}" type="presParOf" srcId="{D3707313-8790-40E1-9279-7A827BDB36B2}" destId="{76BCDBDA-4D09-4B94-B6BD-1271189EF8BD}" srcOrd="0" destOrd="0" presId="urn:microsoft.com/office/officeart/2008/layout/LinedList"/>
    <dgm:cxn modelId="{A73355A6-7A97-4EE3-9F57-19094D65E156}" type="presParOf" srcId="{D3707313-8790-40E1-9279-7A827BDB36B2}" destId="{106A3FFC-CF71-42D2-88BC-84D91C97E34A}" srcOrd="1" destOrd="0" presId="urn:microsoft.com/office/officeart/2008/layout/LinedList"/>
    <dgm:cxn modelId="{C10E388C-E9A3-443B-BC1C-BAEA676E747F}" type="presParOf" srcId="{ED1D37FE-4D12-4F99-BA25-8E901E42F5F8}" destId="{85B9923F-8C86-421C-B032-2E67373F21D6}" srcOrd="6" destOrd="0" presId="urn:microsoft.com/office/officeart/2008/layout/LinedList"/>
    <dgm:cxn modelId="{FB542EA1-52CE-498C-9322-0B7F47D894A7}" type="presParOf" srcId="{ED1D37FE-4D12-4F99-BA25-8E901E42F5F8}" destId="{964A51F1-CF86-4E73-9C56-A9A65B00ACB6}" srcOrd="7" destOrd="0" presId="urn:microsoft.com/office/officeart/2008/layout/LinedList"/>
    <dgm:cxn modelId="{8B70F2FF-42A5-478D-8757-319D7B5468BA}" type="presParOf" srcId="{964A51F1-CF86-4E73-9C56-A9A65B00ACB6}" destId="{AB69E433-4E66-4CB0-AAE4-CDCC6F8C5156}" srcOrd="0" destOrd="0" presId="urn:microsoft.com/office/officeart/2008/layout/LinedList"/>
    <dgm:cxn modelId="{A1847561-185A-453D-83B8-6B78E9DE87D8}" type="presParOf" srcId="{964A51F1-CF86-4E73-9C56-A9A65B00ACB6}" destId="{4E81A4C5-43CF-4249-8D0E-CA93ECCAAD60}" srcOrd="1" destOrd="0" presId="urn:microsoft.com/office/officeart/2008/layout/LinedList"/>
    <dgm:cxn modelId="{7E959D70-B245-4BFC-918C-A49C1BB93394}" type="presParOf" srcId="{ED1D37FE-4D12-4F99-BA25-8E901E42F5F8}" destId="{C4C599B8-32E5-4C2C-8F5C-16F14615DEA3}" srcOrd="8" destOrd="0" presId="urn:microsoft.com/office/officeart/2008/layout/LinedList"/>
    <dgm:cxn modelId="{B8E2814D-BB17-41D2-9E27-3F18A71EE067}" type="presParOf" srcId="{ED1D37FE-4D12-4F99-BA25-8E901E42F5F8}" destId="{DB167EFA-7361-402F-A1E8-23D283C1FD7B}" srcOrd="9" destOrd="0" presId="urn:microsoft.com/office/officeart/2008/layout/LinedList"/>
    <dgm:cxn modelId="{0EC2E8B8-44BE-46E1-908F-B0ACC29D7B06}" type="presParOf" srcId="{DB167EFA-7361-402F-A1E8-23D283C1FD7B}" destId="{52EB5904-D98B-4E4A-AE9F-7ABD59FA6BED}" srcOrd="0" destOrd="0" presId="urn:microsoft.com/office/officeart/2008/layout/LinedList"/>
    <dgm:cxn modelId="{F23075F6-73B1-4965-842A-9D8901AE32F9}" type="presParOf" srcId="{DB167EFA-7361-402F-A1E8-23D283C1FD7B}" destId="{35502D2A-2EE1-47C2-A3B3-89DC919DFB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D93337-506B-43EC-A5F8-B68AFD45B24A}" type="doc">
      <dgm:prSet loTypeId="urn:microsoft.com/office/officeart/2005/8/layout/cycle8" loCatId="cycle" qsTypeId="urn:microsoft.com/office/officeart/2005/8/quickstyle/simple1" qsCatId="simple" csTypeId="urn:microsoft.com/office/officeart/2005/8/colors/colorful5" csCatId="colorful" phldr="1"/>
      <dgm:spPr/>
      <dgm:t>
        <a:bodyPr/>
        <a:lstStyle/>
        <a:p>
          <a:endParaRPr lang="en-US"/>
        </a:p>
      </dgm:t>
    </dgm:pt>
    <dgm:pt modelId="{3BDF95B6-A9E1-44F4-88AF-B14C0550094D}">
      <dgm:prSet custT="1"/>
      <dgm:spPr/>
      <dgm:t>
        <a:bodyPr/>
        <a:lstStyle/>
        <a:p>
          <a:r>
            <a:rPr lang="en-GB" sz="1800"/>
            <a:t>91,000 Ascentis ESOL Learners </a:t>
          </a:r>
          <a:endParaRPr lang="en-US" sz="1800"/>
        </a:p>
      </dgm:t>
    </dgm:pt>
    <dgm:pt modelId="{91CC5FEE-05EC-4EB5-8E03-85B6C5DECC6E}" type="parTrans" cxnId="{208BCCD6-22C6-4834-BFB0-16C2ADF51373}">
      <dgm:prSet/>
      <dgm:spPr/>
      <dgm:t>
        <a:bodyPr/>
        <a:lstStyle/>
        <a:p>
          <a:endParaRPr lang="en-US"/>
        </a:p>
      </dgm:t>
    </dgm:pt>
    <dgm:pt modelId="{B5F28C65-01A6-4FE6-8A18-EBBF53A2D023}" type="sibTrans" cxnId="{208BCCD6-22C6-4834-BFB0-16C2ADF51373}">
      <dgm:prSet/>
      <dgm:spPr/>
      <dgm:t>
        <a:bodyPr/>
        <a:lstStyle/>
        <a:p>
          <a:endParaRPr lang="en-US"/>
        </a:p>
      </dgm:t>
    </dgm:pt>
    <dgm:pt modelId="{A10006DB-2A71-46F0-BD6F-0F45D62C45C5}">
      <dgm:prSet custT="1"/>
      <dgm:spPr/>
      <dgm:t>
        <a:bodyPr/>
        <a:lstStyle/>
        <a:p>
          <a:r>
            <a:rPr lang="en-GB" sz="1800"/>
            <a:t>58% of ESOL Learners are based in London</a:t>
          </a:r>
          <a:endParaRPr lang="en-US" sz="1800"/>
        </a:p>
      </dgm:t>
    </dgm:pt>
    <dgm:pt modelId="{ACE4256F-DDCA-415C-9DD9-BBC0484A3230}" type="parTrans" cxnId="{A0BD933A-80A6-4356-9280-4185B6860FBB}">
      <dgm:prSet/>
      <dgm:spPr/>
      <dgm:t>
        <a:bodyPr/>
        <a:lstStyle/>
        <a:p>
          <a:endParaRPr lang="en-US"/>
        </a:p>
      </dgm:t>
    </dgm:pt>
    <dgm:pt modelId="{83EC9BB4-CD8C-4F0B-87F7-D4427084821C}" type="sibTrans" cxnId="{A0BD933A-80A6-4356-9280-4185B6860FBB}">
      <dgm:prSet/>
      <dgm:spPr/>
      <dgm:t>
        <a:bodyPr/>
        <a:lstStyle/>
        <a:p>
          <a:endParaRPr lang="en-US"/>
        </a:p>
      </dgm:t>
    </dgm:pt>
    <dgm:pt modelId="{86FD8FAB-DDA1-4AB4-A27F-339D142A097A}">
      <dgm:prSet custT="1"/>
      <dgm:spPr/>
      <dgm:t>
        <a:bodyPr/>
        <a:lstStyle/>
        <a:p>
          <a:r>
            <a:rPr lang="en-US" sz="1750"/>
            <a:t>ESOL FAB Award Finalist “Learner of the Year</a:t>
          </a:r>
          <a:r>
            <a:rPr lang="en-US" sz="1800"/>
            <a:t>”</a:t>
          </a:r>
        </a:p>
      </dgm:t>
    </dgm:pt>
    <dgm:pt modelId="{A9780684-5B05-42C2-BC49-D6F6F64D5B75}" type="parTrans" cxnId="{04AA279E-E429-4CD8-B0B7-0796ABD76C43}">
      <dgm:prSet/>
      <dgm:spPr/>
      <dgm:t>
        <a:bodyPr/>
        <a:lstStyle/>
        <a:p>
          <a:endParaRPr lang="en-US"/>
        </a:p>
      </dgm:t>
    </dgm:pt>
    <dgm:pt modelId="{ED53C4DC-9785-4906-9B77-B77840819F6E}" type="sibTrans" cxnId="{04AA279E-E429-4CD8-B0B7-0796ABD76C43}">
      <dgm:prSet/>
      <dgm:spPr/>
      <dgm:t>
        <a:bodyPr/>
        <a:lstStyle/>
        <a:p>
          <a:endParaRPr lang="en-US"/>
        </a:p>
      </dgm:t>
    </dgm:pt>
    <dgm:pt modelId="{1D5D9D7C-2586-4670-9B9D-4B17115F39DF}">
      <dgm:prSet custT="1"/>
      <dgm:spPr/>
      <dgm:t>
        <a:bodyPr/>
        <a:lstStyle/>
        <a:p>
          <a:r>
            <a:rPr lang="en-GB" sz="1800" b="0" i="0"/>
            <a:t>The Mayor of London Adult Learning Awards</a:t>
          </a:r>
          <a:r>
            <a:rPr lang="en-GB" sz="1800"/>
            <a:t> </a:t>
          </a:r>
          <a:endParaRPr lang="en-US" sz="1800"/>
        </a:p>
      </dgm:t>
    </dgm:pt>
    <dgm:pt modelId="{B2DB1847-F990-4FD3-AEB5-292209A1F0B2}" type="parTrans" cxnId="{F1F254E6-971B-49D0-9EE2-5A4D023A6334}">
      <dgm:prSet/>
      <dgm:spPr/>
      <dgm:t>
        <a:bodyPr/>
        <a:lstStyle/>
        <a:p>
          <a:endParaRPr lang="en-US"/>
        </a:p>
      </dgm:t>
    </dgm:pt>
    <dgm:pt modelId="{8FDE3605-BA1E-4A5B-B781-83B1C8425DE7}" type="sibTrans" cxnId="{F1F254E6-971B-49D0-9EE2-5A4D023A6334}">
      <dgm:prSet/>
      <dgm:spPr/>
      <dgm:t>
        <a:bodyPr/>
        <a:lstStyle/>
        <a:p>
          <a:endParaRPr lang="en-US"/>
        </a:p>
      </dgm:t>
    </dgm:pt>
    <dgm:pt modelId="{F94270C6-3479-48DD-A641-69EFE04E1DB8}">
      <dgm:prSet custT="1"/>
      <dgm:spPr/>
      <dgm:t>
        <a:bodyPr/>
        <a:lstStyle/>
        <a:p>
          <a:r>
            <a:rPr lang="en-GB" sz="1800"/>
            <a:t>ESOL Connect –Brand new resources</a:t>
          </a:r>
          <a:endParaRPr lang="en-US" sz="1800"/>
        </a:p>
      </dgm:t>
    </dgm:pt>
    <dgm:pt modelId="{BE884863-3F7D-4A60-815A-5F486AC142C6}" type="parTrans" cxnId="{0225D2BB-E610-4344-B835-C7906B96AE99}">
      <dgm:prSet/>
      <dgm:spPr/>
      <dgm:t>
        <a:bodyPr/>
        <a:lstStyle/>
        <a:p>
          <a:endParaRPr lang="en-US"/>
        </a:p>
      </dgm:t>
    </dgm:pt>
    <dgm:pt modelId="{FEA27D64-177E-4F41-AE3A-6663AD8BFCBC}" type="sibTrans" cxnId="{0225D2BB-E610-4344-B835-C7906B96AE99}">
      <dgm:prSet/>
      <dgm:spPr/>
      <dgm:t>
        <a:bodyPr/>
        <a:lstStyle/>
        <a:p>
          <a:endParaRPr lang="en-US"/>
        </a:p>
      </dgm:t>
    </dgm:pt>
    <dgm:pt modelId="{90D723D9-AAB3-4F75-8297-779BB7C15A6C}">
      <dgm:prSet custT="1"/>
      <dgm:spPr/>
      <dgm:t>
        <a:bodyPr/>
        <a:lstStyle/>
        <a:p>
          <a:r>
            <a:rPr lang="en-GB" sz="1800"/>
            <a:t>International ESOL – Italy </a:t>
          </a:r>
        </a:p>
        <a:p>
          <a:r>
            <a:rPr lang="en-US" sz="1800"/>
            <a:t>(Customised)</a:t>
          </a:r>
        </a:p>
      </dgm:t>
    </dgm:pt>
    <dgm:pt modelId="{27E94827-0C38-4CBA-BE3D-DC1769D9A549}" type="parTrans" cxnId="{3B6A90CE-71DF-4B73-A07A-9C0B876A94E3}">
      <dgm:prSet/>
      <dgm:spPr/>
      <dgm:t>
        <a:bodyPr/>
        <a:lstStyle/>
        <a:p>
          <a:endParaRPr lang="en-US"/>
        </a:p>
      </dgm:t>
    </dgm:pt>
    <dgm:pt modelId="{10975446-BA13-41D2-9B80-A06EBE448F87}" type="sibTrans" cxnId="{3B6A90CE-71DF-4B73-A07A-9C0B876A94E3}">
      <dgm:prSet/>
      <dgm:spPr/>
      <dgm:t>
        <a:bodyPr/>
        <a:lstStyle/>
        <a:p>
          <a:endParaRPr lang="en-US"/>
        </a:p>
      </dgm:t>
    </dgm:pt>
    <dgm:pt modelId="{3A33EAAD-64C4-41E4-9203-1DD23DB5E6CB}">
      <dgm:prSet custT="1"/>
      <dgm:spPr/>
      <dgm:t>
        <a:bodyPr/>
        <a:lstStyle/>
        <a:p>
          <a:endParaRPr lang="en-GB" sz="1800" b="0" i="0"/>
        </a:p>
        <a:p>
          <a:r>
            <a:rPr lang="en-GB" sz="1800"/>
            <a:t>Metaverse Learning Partnership</a:t>
          </a:r>
          <a:endParaRPr lang="en-US" sz="1750" b="0"/>
        </a:p>
      </dgm:t>
    </dgm:pt>
    <dgm:pt modelId="{5E6C8E58-D53B-4E2D-BB46-60F76D04A11B}" type="parTrans" cxnId="{20FB3B06-6C25-4E94-A136-FA65582B11D7}">
      <dgm:prSet/>
      <dgm:spPr/>
      <dgm:t>
        <a:bodyPr/>
        <a:lstStyle/>
        <a:p>
          <a:endParaRPr lang="en-US"/>
        </a:p>
      </dgm:t>
    </dgm:pt>
    <dgm:pt modelId="{AA96E3DA-71CE-400C-851E-D5FE1C793864}" type="sibTrans" cxnId="{20FB3B06-6C25-4E94-A136-FA65582B11D7}">
      <dgm:prSet/>
      <dgm:spPr/>
      <dgm:t>
        <a:bodyPr/>
        <a:lstStyle/>
        <a:p>
          <a:endParaRPr lang="en-US"/>
        </a:p>
      </dgm:t>
    </dgm:pt>
    <dgm:pt modelId="{09731A0B-2AD5-42B0-A394-E2BD70567C83}" type="pres">
      <dgm:prSet presAssocID="{EAD93337-506B-43EC-A5F8-B68AFD45B24A}" presName="compositeShape" presStyleCnt="0">
        <dgm:presLayoutVars>
          <dgm:chMax val="7"/>
          <dgm:dir/>
          <dgm:resizeHandles val="exact"/>
        </dgm:presLayoutVars>
      </dgm:prSet>
      <dgm:spPr/>
    </dgm:pt>
    <dgm:pt modelId="{71EE2199-0DA8-4663-B563-3447687F0F88}" type="pres">
      <dgm:prSet presAssocID="{EAD93337-506B-43EC-A5F8-B68AFD45B24A}" presName="wedge1" presStyleLbl="node1" presStyleIdx="0" presStyleCnt="7"/>
      <dgm:spPr/>
    </dgm:pt>
    <dgm:pt modelId="{D0D621A5-677C-4DF5-8025-302B9DD1C145}" type="pres">
      <dgm:prSet presAssocID="{EAD93337-506B-43EC-A5F8-B68AFD45B24A}" presName="dummy1a" presStyleCnt="0"/>
      <dgm:spPr/>
    </dgm:pt>
    <dgm:pt modelId="{F966BF48-DEA7-4DDE-8D12-E8F64D2E41DA}" type="pres">
      <dgm:prSet presAssocID="{EAD93337-506B-43EC-A5F8-B68AFD45B24A}" presName="dummy1b" presStyleCnt="0"/>
      <dgm:spPr/>
    </dgm:pt>
    <dgm:pt modelId="{47E4CD40-7ACD-4035-8A0D-0B3BE05C3E93}" type="pres">
      <dgm:prSet presAssocID="{EAD93337-506B-43EC-A5F8-B68AFD45B24A}" presName="wedge1Tx" presStyleLbl="node1" presStyleIdx="0" presStyleCnt="7">
        <dgm:presLayoutVars>
          <dgm:chMax val="0"/>
          <dgm:chPref val="0"/>
          <dgm:bulletEnabled val="1"/>
        </dgm:presLayoutVars>
      </dgm:prSet>
      <dgm:spPr/>
    </dgm:pt>
    <dgm:pt modelId="{526024D1-8337-47B1-B200-7E5C40B5220C}" type="pres">
      <dgm:prSet presAssocID="{EAD93337-506B-43EC-A5F8-B68AFD45B24A}" presName="wedge2" presStyleLbl="node1" presStyleIdx="1" presStyleCnt="7" custScaleX="96712" custScaleY="99836"/>
      <dgm:spPr/>
    </dgm:pt>
    <dgm:pt modelId="{E6A38C45-3EAD-4848-8DF4-56E952B6E9C7}" type="pres">
      <dgm:prSet presAssocID="{EAD93337-506B-43EC-A5F8-B68AFD45B24A}" presName="dummy2a" presStyleCnt="0"/>
      <dgm:spPr/>
    </dgm:pt>
    <dgm:pt modelId="{5A47CC41-4D85-477F-8419-EA3002F3BE3D}" type="pres">
      <dgm:prSet presAssocID="{EAD93337-506B-43EC-A5F8-B68AFD45B24A}" presName="dummy2b" presStyleCnt="0"/>
      <dgm:spPr/>
    </dgm:pt>
    <dgm:pt modelId="{C96C6AE7-96B0-4C32-987E-E5BC7B40AB30}" type="pres">
      <dgm:prSet presAssocID="{EAD93337-506B-43EC-A5F8-B68AFD45B24A}" presName="wedge2Tx" presStyleLbl="node1" presStyleIdx="1" presStyleCnt="7">
        <dgm:presLayoutVars>
          <dgm:chMax val="0"/>
          <dgm:chPref val="0"/>
          <dgm:bulletEnabled val="1"/>
        </dgm:presLayoutVars>
      </dgm:prSet>
      <dgm:spPr/>
    </dgm:pt>
    <dgm:pt modelId="{7D40F63E-F225-4882-86F0-63A98879BAA7}" type="pres">
      <dgm:prSet presAssocID="{EAD93337-506B-43EC-A5F8-B68AFD45B24A}" presName="wedge3" presStyleLbl="node1" presStyleIdx="2" presStyleCnt="7" custScaleX="104279" custScaleY="106953"/>
      <dgm:spPr/>
    </dgm:pt>
    <dgm:pt modelId="{8FADA03A-534A-444E-9609-5F7324016EA9}" type="pres">
      <dgm:prSet presAssocID="{EAD93337-506B-43EC-A5F8-B68AFD45B24A}" presName="dummy3a" presStyleCnt="0"/>
      <dgm:spPr/>
    </dgm:pt>
    <dgm:pt modelId="{62BEA927-1392-4C73-9C4D-75396C13C0E0}" type="pres">
      <dgm:prSet presAssocID="{EAD93337-506B-43EC-A5F8-B68AFD45B24A}" presName="dummy3b" presStyleCnt="0"/>
      <dgm:spPr/>
    </dgm:pt>
    <dgm:pt modelId="{85B4EE9E-59B3-47DF-8849-E4B0504EE62E}" type="pres">
      <dgm:prSet presAssocID="{EAD93337-506B-43EC-A5F8-B68AFD45B24A}" presName="wedge3Tx" presStyleLbl="node1" presStyleIdx="2" presStyleCnt="7">
        <dgm:presLayoutVars>
          <dgm:chMax val="0"/>
          <dgm:chPref val="0"/>
          <dgm:bulletEnabled val="1"/>
        </dgm:presLayoutVars>
      </dgm:prSet>
      <dgm:spPr/>
    </dgm:pt>
    <dgm:pt modelId="{0F95EB86-ED4E-482E-AE66-D498AC318C54}" type="pres">
      <dgm:prSet presAssocID="{EAD93337-506B-43EC-A5F8-B68AFD45B24A}" presName="wedge4" presStyleLbl="node1" presStyleIdx="3" presStyleCnt="7" custScaleY="113196" custLinFactNeighborX="-183" custLinFactNeighborY="1278"/>
      <dgm:spPr/>
    </dgm:pt>
    <dgm:pt modelId="{7A069364-9B48-42A1-96D2-E1AC506066BF}" type="pres">
      <dgm:prSet presAssocID="{EAD93337-506B-43EC-A5F8-B68AFD45B24A}" presName="dummy4a" presStyleCnt="0"/>
      <dgm:spPr/>
    </dgm:pt>
    <dgm:pt modelId="{D6C4D6BE-4023-440B-A87F-269AF6D96835}" type="pres">
      <dgm:prSet presAssocID="{EAD93337-506B-43EC-A5F8-B68AFD45B24A}" presName="dummy4b" presStyleCnt="0"/>
      <dgm:spPr/>
    </dgm:pt>
    <dgm:pt modelId="{B39725BA-DD92-4E2A-AC38-3B539908A22D}" type="pres">
      <dgm:prSet presAssocID="{EAD93337-506B-43EC-A5F8-B68AFD45B24A}" presName="wedge4Tx" presStyleLbl="node1" presStyleIdx="3" presStyleCnt="7">
        <dgm:presLayoutVars>
          <dgm:chMax val="0"/>
          <dgm:chPref val="0"/>
          <dgm:bulletEnabled val="1"/>
        </dgm:presLayoutVars>
      </dgm:prSet>
      <dgm:spPr/>
    </dgm:pt>
    <dgm:pt modelId="{487C0287-7A84-4546-B137-497941949576}" type="pres">
      <dgm:prSet presAssocID="{EAD93337-506B-43EC-A5F8-B68AFD45B24A}" presName="wedge5" presStyleLbl="node1" presStyleIdx="4" presStyleCnt="7"/>
      <dgm:spPr/>
    </dgm:pt>
    <dgm:pt modelId="{BFCB5AFE-F742-42A1-B957-D0DFD864B5C3}" type="pres">
      <dgm:prSet presAssocID="{EAD93337-506B-43EC-A5F8-B68AFD45B24A}" presName="dummy5a" presStyleCnt="0"/>
      <dgm:spPr/>
    </dgm:pt>
    <dgm:pt modelId="{979E707A-2F05-4C99-B9BB-8CEDAD5F4CD0}" type="pres">
      <dgm:prSet presAssocID="{EAD93337-506B-43EC-A5F8-B68AFD45B24A}" presName="dummy5b" presStyleCnt="0"/>
      <dgm:spPr/>
    </dgm:pt>
    <dgm:pt modelId="{44D2C258-EF67-4CFE-98A5-69FF53DE0C02}" type="pres">
      <dgm:prSet presAssocID="{EAD93337-506B-43EC-A5F8-B68AFD45B24A}" presName="wedge5Tx" presStyleLbl="node1" presStyleIdx="4" presStyleCnt="7">
        <dgm:presLayoutVars>
          <dgm:chMax val="0"/>
          <dgm:chPref val="0"/>
          <dgm:bulletEnabled val="1"/>
        </dgm:presLayoutVars>
      </dgm:prSet>
      <dgm:spPr/>
    </dgm:pt>
    <dgm:pt modelId="{3600D62F-07DC-4E26-9114-C825F43882C9}" type="pres">
      <dgm:prSet presAssocID="{EAD93337-506B-43EC-A5F8-B68AFD45B24A}" presName="wedge6" presStyleLbl="node1" presStyleIdx="5" presStyleCnt="7"/>
      <dgm:spPr/>
    </dgm:pt>
    <dgm:pt modelId="{AD5749EF-8875-47AC-BB5B-E6BBFBB92E25}" type="pres">
      <dgm:prSet presAssocID="{EAD93337-506B-43EC-A5F8-B68AFD45B24A}" presName="dummy6a" presStyleCnt="0"/>
      <dgm:spPr/>
    </dgm:pt>
    <dgm:pt modelId="{0B7FC8B9-DFB2-42FA-9FD8-9568A33548A3}" type="pres">
      <dgm:prSet presAssocID="{EAD93337-506B-43EC-A5F8-B68AFD45B24A}" presName="dummy6b" presStyleCnt="0"/>
      <dgm:spPr/>
    </dgm:pt>
    <dgm:pt modelId="{BE48CB46-0FB1-413C-872D-89E68FD0443A}" type="pres">
      <dgm:prSet presAssocID="{EAD93337-506B-43EC-A5F8-B68AFD45B24A}" presName="wedge6Tx" presStyleLbl="node1" presStyleIdx="5" presStyleCnt="7">
        <dgm:presLayoutVars>
          <dgm:chMax val="0"/>
          <dgm:chPref val="0"/>
          <dgm:bulletEnabled val="1"/>
        </dgm:presLayoutVars>
      </dgm:prSet>
      <dgm:spPr/>
    </dgm:pt>
    <dgm:pt modelId="{C2757B89-ADFF-41B1-9B4D-756F483E5A84}" type="pres">
      <dgm:prSet presAssocID="{EAD93337-506B-43EC-A5F8-B68AFD45B24A}" presName="wedge7" presStyleLbl="node1" presStyleIdx="6" presStyleCnt="7" custScaleX="104778" custScaleY="103406"/>
      <dgm:spPr/>
    </dgm:pt>
    <dgm:pt modelId="{EEFAE08F-0EAB-42AB-AA14-39ED5CA2E4F5}" type="pres">
      <dgm:prSet presAssocID="{EAD93337-506B-43EC-A5F8-B68AFD45B24A}" presName="dummy7a" presStyleCnt="0"/>
      <dgm:spPr/>
    </dgm:pt>
    <dgm:pt modelId="{DD72A9A0-5C91-4D8E-9078-A089C472DB29}" type="pres">
      <dgm:prSet presAssocID="{EAD93337-506B-43EC-A5F8-B68AFD45B24A}" presName="dummy7b" presStyleCnt="0"/>
      <dgm:spPr/>
    </dgm:pt>
    <dgm:pt modelId="{AE9A8806-7918-42C6-B567-36C931F7A351}" type="pres">
      <dgm:prSet presAssocID="{EAD93337-506B-43EC-A5F8-B68AFD45B24A}" presName="wedge7Tx" presStyleLbl="node1" presStyleIdx="6" presStyleCnt="7">
        <dgm:presLayoutVars>
          <dgm:chMax val="0"/>
          <dgm:chPref val="0"/>
          <dgm:bulletEnabled val="1"/>
        </dgm:presLayoutVars>
      </dgm:prSet>
      <dgm:spPr/>
    </dgm:pt>
    <dgm:pt modelId="{187B72D5-60AC-4B8C-BBD7-63BD2F40AC56}" type="pres">
      <dgm:prSet presAssocID="{B5F28C65-01A6-4FE6-8A18-EBBF53A2D023}" presName="arrowWedge1" presStyleLbl="fgSibTrans2D1" presStyleIdx="0" presStyleCnt="7"/>
      <dgm:spPr/>
    </dgm:pt>
    <dgm:pt modelId="{85B96B2D-190D-4C11-95C6-85B4D32D023C}" type="pres">
      <dgm:prSet presAssocID="{83EC9BB4-CD8C-4F0B-87F7-D4427084821C}" presName="arrowWedge2" presStyleLbl="fgSibTrans2D1" presStyleIdx="1" presStyleCnt="7"/>
      <dgm:spPr/>
    </dgm:pt>
    <dgm:pt modelId="{1D5B19FD-F901-4032-BF50-8248D1304E1B}" type="pres">
      <dgm:prSet presAssocID="{ED53C4DC-9785-4906-9B77-B77840819F6E}" presName="arrowWedge3" presStyleLbl="fgSibTrans2D1" presStyleIdx="2" presStyleCnt="7"/>
      <dgm:spPr/>
    </dgm:pt>
    <dgm:pt modelId="{B9836ADB-0E74-4B16-8D26-16F4A3740A9A}" type="pres">
      <dgm:prSet presAssocID="{8FDE3605-BA1E-4A5B-B781-83B1C8425DE7}" presName="arrowWedge4" presStyleLbl="fgSibTrans2D1" presStyleIdx="3" presStyleCnt="7"/>
      <dgm:spPr/>
    </dgm:pt>
    <dgm:pt modelId="{59F8A629-4BD9-4243-83F3-EC32E7639C18}" type="pres">
      <dgm:prSet presAssocID="{FEA27D64-177E-4F41-AE3A-6663AD8BFCBC}" presName="arrowWedge5" presStyleLbl="fgSibTrans2D1" presStyleIdx="4" presStyleCnt="7"/>
      <dgm:spPr/>
    </dgm:pt>
    <dgm:pt modelId="{976D4A99-EC75-4A8B-AF83-812BBDD704D9}" type="pres">
      <dgm:prSet presAssocID="{10975446-BA13-41D2-9B80-A06EBE448F87}" presName="arrowWedge6" presStyleLbl="fgSibTrans2D1" presStyleIdx="5" presStyleCnt="7"/>
      <dgm:spPr/>
    </dgm:pt>
    <dgm:pt modelId="{A2A5013A-BC16-48DB-B8E1-AF09FC731243}" type="pres">
      <dgm:prSet presAssocID="{AA96E3DA-71CE-400C-851E-D5FE1C793864}" presName="arrowWedge7" presStyleLbl="fgSibTrans2D1" presStyleIdx="6" presStyleCnt="7"/>
      <dgm:spPr/>
    </dgm:pt>
  </dgm:ptLst>
  <dgm:cxnLst>
    <dgm:cxn modelId="{20FB3B06-6C25-4E94-A136-FA65582B11D7}" srcId="{EAD93337-506B-43EC-A5F8-B68AFD45B24A}" destId="{3A33EAAD-64C4-41E4-9203-1DD23DB5E6CB}" srcOrd="6" destOrd="0" parTransId="{5E6C8E58-D53B-4E2D-BB46-60F76D04A11B}" sibTransId="{AA96E3DA-71CE-400C-851E-D5FE1C793864}"/>
    <dgm:cxn modelId="{8F6E4F06-3AB8-41C0-941A-40AE9493A0CE}" type="presOf" srcId="{1D5D9D7C-2586-4670-9B9D-4B17115F39DF}" destId="{0F95EB86-ED4E-482E-AE66-D498AC318C54}" srcOrd="0" destOrd="0" presId="urn:microsoft.com/office/officeart/2005/8/layout/cycle8"/>
    <dgm:cxn modelId="{A1067515-2825-4D51-B62F-41F8F2A209BD}" type="presOf" srcId="{86FD8FAB-DDA1-4AB4-A27F-339D142A097A}" destId="{85B4EE9E-59B3-47DF-8849-E4B0504EE62E}" srcOrd="1" destOrd="0" presId="urn:microsoft.com/office/officeart/2005/8/layout/cycle8"/>
    <dgm:cxn modelId="{61E2BD21-679C-4AF2-8EE3-1146FED8C7A2}" type="presOf" srcId="{3BDF95B6-A9E1-44F4-88AF-B14C0550094D}" destId="{71EE2199-0DA8-4663-B563-3447687F0F88}" srcOrd="0" destOrd="0" presId="urn:microsoft.com/office/officeart/2005/8/layout/cycle8"/>
    <dgm:cxn modelId="{A0BD933A-80A6-4356-9280-4185B6860FBB}" srcId="{EAD93337-506B-43EC-A5F8-B68AFD45B24A}" destId="{A10006DB-2A71-46F0-BD6F-0F45D62C45C5}" srcOrd="1" destOrd="0" parTransId="{ACE4256F-DDCA-415C-9DD9-BBC0484A3230}" sibTransId="{83EC9BB4-CD8C-4F0B-87F7-D4427084821C}"/>
    <dgm:cxn modelId="{5640E73C-4D77-4E2C-A7BB-715EDBDBE6B2}" type="presOf" srcId="{86FD8FAB-DDA1-4AB4-A27F-339D142A097A}" destId="{7D40F63E-F225-4882-86F0-63A98879BAA7}" srcOrd="0" destOrd="0" presId="urn:microsoft.com/office/officeart/2005/8/layout/cycle8"/>
    <dgm:cxn modelId="{CB211B52-0419-4784-9ECC-A018BA50490B}" type="presOf" srcId="{90D723D9-AAB3-4F75-8297-779BB7C15A6C}" destId="{BE48CB46-0FB1-413C-872D-89E68FD0443A}" srcOrd="1" destOrd="0" presId="urn:microsoft.com/office/officeart/2005/8/layout/cycle8"/>
    <dgm:cxn modelId="{66901B72-822D-4C91-8E29-6AA846BD4FC7}" type="presOf" srcId="{EAD93337-506B-43EC-A5F8-B68AFD45B24A}" destId="{09731A0B-2AD5-42B0-A394-E2BD70567C83}" srcOrd="0" destOrd="0" presId="urn:microsoft.com/office/officeart/2005/8/layout/cycle8"/>
    <dgm:cxn modelId="{2A786956-2725-4E88-BCEC-4DDD30E6C1C9}" type="presOf" srcId="{A10006DB-2A71-46F0-BD6F-0F45D62C45C5}" destId="{526024D1-8337-47B1-B200-7E5C40B5220C}" srcOrd="0" destOrd="0" presId="urn:microsoft.com/office/officeart/2005/8/layout/cycle8"/>
    <dgm:cxn modelId="{9A4DA180-EB7C-435B-A20B-8A123130066A}" type="presOf" srcId="{F94270C6-3479-48DD-A641-69EFE04E1DB8}" destId="{487C0287-7A84-4546-B137-497941949576}" srcOrd="0" destOrd="0" presId="urn:microsoft.com/office/officeart/2005/8/layout/cycle8"/>
    <dgm:cxn modelId="{A29BDE84-BABE-4D68-A44D-A992657CE216}" type="presOf" srcId="{A10006DB-2A71-46F0-BD6F-0F45D62C45C5}" destId="{C96C6AE7-96B0-4C32-987E-E5BC7B40AB30}" srcOrd="1" destOrd="0" presId="urn:microsoft.com/office/officeart/2005/8/layout/cycle8"/>
    <dgm:cxn modelId="{E60D2185-5359-4CA1-9C2C-C0978019161C}" type="presOf" srcId="{1D5D9D7C-2586-4670-9B9D-4B17115F39DF}" destId="{B39725BA-DD92-4E2A-AC38-3B539908A22D}" srcOrd="1" destOrd="0" presId="urn:microsoft.com/office/officeart/2005/8/layout/cycle8"/>
    <dgm:cxn modelId="{BA4C509D-D004-4772-9921-B652D0D8F020}" type="presOf" srcId="{3BDF95B6-A9E1-44F4-88AF-B14C0550094D}" destId="{47E4CD40-7ACD-4035-8A0D-0B3BE05C3E93}" srcOrd="1" destOrd="0" presId="urn:microsoft.com/office/officeart/2005/8/layout/cycle8"/>
    <dgm:cxn modelId="{04AA279E-E429-4CD8-B0B7-0796ABD76C43}" srcId="{EAD93337-506B-43EC-A5F8-B68AFD45B24A}" destId="{86FD8FAB-DDA1-4AB4-A27F-339D142A097A}" srcOrd="2" destOrd="0" parTransId="{A9780684-5B05-42C2-BC49-D6F6F64D5B75}" sibTransId="{ED53C4DC-9785-4906-9B77-B77840819F6E}"/>
    <dgm:cxn modelId="{16D5AAB6-B3B9-4161-81D8-8B4315C05B1A}" type="presOf" srcId="{90D723D9-AAB3-4F75-8297-779BB7C15A6C}" destId="{3600D62F-07DC-4E26-9114-C825F43882C9}" srcOrd="0" destOrd="0" presId="urn:microsoft.com/office/officeart/2005/8/layout/cycle8"/>
    <dgm:cxn modelId="{0225D2BB-E610-4344-B835-C7906B96AE99}" srcId="{EAD93337-506B-43EC-A5F8-B68AFD45B24A}" destId="{F94270C6-3479-48DD-A641-69EFE04E1DB8}" srcOrd="4" destOrd="0" parTransId="{BE884863-3F7D-4A60-815A-5F486AC142C6}" sibTransId="{FEA27D64-177E-4F41-AE3A-6663AD8BFCBC}"/>
    <dgm:cxn modelId="{1D1D46BE-8689-498F-BAF4-C441C1519C15}" type="presOf" srcId="{3A33EAAD-64C4-41E4-9203-1DD23DB5E6CB}" destId="{C2757B89-ADFF-41B1-9B4D-756F483E5A84}" srcOrd="0" destOrd="0" presId="urn:microsoft.com/office/officeart/2005/8/layout/cycle8"/>
    <dgm:cxn modelId="{3B6A90CE-71DF-4B73-A07A-9C0B876A94E3}" srcId="{EAD93337-506B-43EC-A5F8-B68AFD45B24A}" destId="{90D723D9-AAB3-4F75-8297-779BB7C15A6C}" srcOrd="5" destOrd="0" parTransId="{27E94827-0C38-4CBA-BE3D-DC1769D9A549}" sibTransId="{10975446-BA13-41D2-9B80-A06EBE448F87}"/>
    <dgm:cxn modelId="{208BCCD6-22C6-4834-BFB0-16C2ADF51373}" srcId="{EAD93337-506B-43EC-A5F8-B68AFD45B24A}" destId="{3BDF95B6-A9E1-44F4-88AF-B14C0550094D}" srcOrd="0" destOrd="0" parTransId="{91CC5FEE-05EC-4EB5-8E03-85B6C5DECC6E}" sibTransId="{B5F28C65-01A6-4FE6-8A18-EBBF53A2D023}"/>
    <dgm:cxn modelId="{FEF46AE3-6A4C-4E5B-8B57-82F74A7D001A}" type="presOf" srcId="{F94270C6-3479-48DD-A641-69EFE04E1DB8}" destId="{44D2C258-EF67-4CFE-98A5-69FF53DE0C02}" srcOrd="1" destOrd="0" presId="urn:microsoft.com/office/officeart/2005/8/layout/cycle8"/>
    <dgm:cxn modelId="{F1F254E6-971B-49D0-9EE2-5A4D023A6334}" srcId="{EAD93337-506B-43EC-A5F8-B68AFD45B24A}" destId="{1D5D9D7C-2586-4670-9B9D-4B17115F39DF}" srcOrd="3" destOrd="0" parTransId="{B2DB1847-F990-4FD3-AEB5-292209A1F0B2}" sibTransId="{8FDE3605-BA1E-4A5B-B781-83B1C8425DE7}"/>
    <dgm:cxn modelId="{14406FED-3B36-403B-A2FD-0CB86597091E}" type="presOf" srcId="{3A33EAAD-64C4-41E4-9203-1DD23DB5E6CB}" destId="{AE9A8806-7918-42C6-B567-36C931F7A351}" srcOrd="1" destOrd="0" presId="urn:microsoft.com/office/officeart/2005/8/layout/cycle8"/>
    <dgm:cxn modelId="{68E35C96-DC74-41AF-A5BB-AED1F053D6E3}" type="presParOf" srcId="{09731A0B-2AD5-42B0-A394-E2BD70567C83}" destId="{71EE2199-0DA8-4663-B563-3447687F0F88}" srcOrd="0" destOrd="0" presId="urn:microsoft.com/office/officeart/2005/8/layout/cycle8"/>
    <dgm:cxn modelId="{071280C4-841F-482D-B956-7C49BD9AACAA}" type="presParOf" srcId="{09731A0B-2AD5-42B0-A394-E2BD70567C83}" destId="{D0D621A5-677C-4DF5-8025-302B9DD1C145}" srcOrd="1" destOrd="0" presId="urn:microsoft.com/office/officeart/2005/8/layout/cycle8"/>
    <dgm:cxn modelId="{759669CD-DD11-4CF5-9184-692B7EC64814}" type="presParOf" srcId="{09731A0B-2AD5-42B0-A394-E2BD70567C83}" destId="{F966BF48-DEA7-4DDE-8D12-E8F64D2E41DA}" srcOrd="2" destOrd="0" presId="urn:microsoft.com/office/officeart/2005/8/layout/cycle8"/>
    <dgm:cxn modelId="{775B183C-8DEC-4C18-A4EF-D45BA0A843D1}" type="presParOf" srcId="{09731A0B-2AD5-42B0-A394-E2BD70567C83}" destId="{47E4CD40-7ACD-4035-8A0D-0B3BE05C3E93}" srcOrd="3" destOrd="0" presId="urn:microsoft.com/office/officeart/2005/8/layout/cycle8"/>
    <dgm:cxn modelId="{254DBFA3-1F65-4F62-A9AB-70F65033DFFC}" type="presParOf" srcId="{09731A0B-2AD5-42B0-A394-E2BD70567C83}" destId="{526024D1-8337-47B1-B200-7E5C40B5220C}" srcOrd="4" destOrd="0" presId="urn:microsoft.com/office/officeart/2005/8/layout/cycle8"/>
    <dgm:cxn modelId="{0846079F-E4D5-4085-824C-50FBD06E058D}" type="presParOf" srcId="{09731A0B-2AD5-42B0-A394-E2BD70567C83}" destId="{E6A38C45-3EAD-4848-8DF4-56E952B6E9C7}" srcOrd="5" destOrd="0" presId="urn:microsoft.com/office/officeart/2005/8/layout/cycle8"/>
    <dgm:cxn modelId="{06E93C5D-BD12-4632-ACE2-CE8CA72A7823}" type="presParOf" srcId="{09731A0B-2AD5-42B0-A394-E2BD70567C83}" destId="{5A47CC41-4D85-477F-8419-EA3002F3BE3D}" srcOrd="6" destOrd="0" presId="urn:microsoft.com/office/officeart/2005/8/layout/cycle8"/>
    <dgm:cxn modelId="{396C5A0F-2063-468E-B202-51A6964B324F}" type="presParOf" srcId="{09731A0B-2AD5-42B0-A394-E2BD70567C83}" destId="{C96C6AE7-96B0-4C32-987E-E5BC7B40AB30}" srcOrd="7" destOrd="0" presId="urn:microsoft.com/office/officeart/2005/8/layout/cycle8"/>
    <dgm:cxn modelId="{42967051-4527-46C9-AE1A-73A349777C62}" type="presParOf" srcId="{09731A0B-2AD5-42B0-A394-E2BD70567C83}" destId="{7D40F63E-F225-4882-86F0-63A98879BAA7}" srcOrd="8" destOrd="0" presId="urn:microsoft.com/office/officeart/2005/8/layout/cycle8"/>
    <dgm:cxn modelId="{1870AC6D-EF42-400A-B204-2F76581DC164}" type="presParOf" srcId="{09731A0B-2AD5-42B0-A394-E2BD70567C83}" destId="{8FADA03A-534A-444E-9609-5F7324016EA9}" srcOrd="9" destOrd="0" presId="urn:microsoft.com/office/officeart/2005/8/layout/cycle8"/>
    <dgm:cxn modelId="{C1E725E1-E393-42EF-AECF-70D5B16816F5}" type="presParOf" srcId="{09731A0B-2AD5-42B0-A394-E2BD70567C83}" destId="{62BEA927-1392-4C73-9C4D-75396C13C0E0}" srcOrd="10" destOrd="0" presId="urn:microsoft.com/office/officeart/2005/8/layout/cycle8"/>
    <dgm:cxn modelId="{A27F0D44-4129-4510-8442-57A7889CDCB6}" type="presParOf" srcId="{09731A0B-2AD5-42B0-A394-E2BD70567C83}" destId="{85B4EE9E-59B3-47DF-8849-E4B0504EE62E}" srcOrd="11" destOrd="0" presId="urn:microsoft.com/office/officeart/2005/8/layout/cycle8"/>
    <dgm:cxn modelId="{CBD59AFE-D8C5-4345-949D-A475BEB6ACCE}" type="presParOf" srcId="{09731A0B-2AD5-42B0-A394-E2BD70567C83}" destId="{0F95EB86-ED4E-482E-AE66-D498AC318C54}" srcOrd="12" destOrd="0" presId="urn:microsoft.com/office/officeart/2005/8/layout/cycle8"/>
    <dgm:cxn modelId="{5D125A7E-D940-431F-8412-1DCDE9E51A9A}" type="presParOf" srcId="{09731A0B-2AD5-42B0-A394-E2BD70567C83}" destId="{7A069364-9B48-42A1-96D2-E1AC506066BF}" srcOrd="13" destOrd="0" presId="urn:microsoft.com/office/officeart/2005/8/layout/cycle8"/>
    <dgm:cxn modelId="{1A8175D2-58EA-4B05-94E7-7E5114D2DFBF}" type="presParOf" srcId="{09731A0B-2AD5-42B0-A394-E2BD70567C83}" destId="{D6C4D6BE-4023-440B-A87F-269AF6D96835}" srcOrd="14" destOrd="0" presId="urn:microsoft.com/office/officeart/2005/8/layout/cycle8"/>
    <dgm:cxn modelId="{DE41C50F-E591-418A-967D-B6448CC82720}" type="presParOf" srcId="{09731A0B-2AD5-42B0-A394-E2BD70567C83}" destId="{B39725BA-DD92-4E2A-AC38-3B539908A22D}" srcOrd="15" destOrd="0" presId="urn:microsoft.com/office/officeart/2005/8/layout/cycle8"/>
    <dgm:cxn modelId="{CCFC1DAB-0296-4985-AFFC-CF8896631CC5}" type="presParOf" srcId="{09731A0B-2AD5-42B0-A394-E2BD70567C83}" destId="{487C0287-7A84-4546-B137-497941949576}" srcOrd="16" destOrd="0" presId="urn:microsoft.com/office/officeart/2005/8/layout/cycle8"/>
    <dgm:cxn modelId="{7EBD447F-3E9D-455A-A1C4-FA10D8AAF532}" type="presParOf" srcId="{09731A0B-2AD5-42B0-A394-E2BD70567C83}" destId="{BFCB5AFE-F742-42A1-B957-D0DFD864B5C3}" srcOrd="17" destOrd="0" presId="urn:microsoft.com/office/officeart/2005/8/layout/cycle8"/>
    <dgm:cxn modelId="{1E7CE08A-62ED-46B9-872B-2A0CB4FDC621}" type="presParOf" srcId="{09731A0B-2AD5-42B0-A394-E2BD70567C83}" destId="{979E707A-2F05-4C99-B9BB-8CEDAD5F4CD0}" srcOrd="18" destOrd="0" presId="urn:microsoft.com/office/officeart/2005/8/layout/cycle8"/>
    <dgm:cxn modelId="{C880B2AD-8A18-4F08-9A9A-5290709702F3}" type="presParOf" srcId="{09731A0B-2AD5-42B0-A394-E2BD70567C83}" destId="{44D2C258-EF67-4CFE-98A5-69FF53DE0C02}" srcOrd="19" destOrd="0" presId="urn:microsoft.com/office/officeart/2005/8/layout/cycle8"/>
    <dgm:cxn modelId="{77FC5732-9B3F-448D-B27A-B6C3890926E7}" type="presParOf" srcId="{09731A0B-2AD5-42B0-A394-E2BD70567C83}" destId="{3600D62F-07DC-4E26-9114-C825F43882C9}" srcOrd="20" destOrd="0" presId="urn:microsoft.com/office/officeart/2005/8/layout/cycle8"/>
    <dgm:cxn modelId="{DAFE6F06-BEB4-4E24-8102-C494C8289676}" type="presParOf" srcId="{09731A0B-2AD5-42B0-A394-E2BD70567C83}" destId="{AD5749EF-8875-47AC-BB5B-E6BBFBB92E25}" srcOrd="21" destOrd="0" presId="urn:microsoft.com/office/officeart/2005/8/layout/cycle8"/>
    <dgm:cxn modelId="{F569D0C8-131C-4CE2-BE07-1207B4F3A27F}" type="presParOf" srcId="{09731A0B-2AD5-42B0-A394-E2BD70567C83}" destId="{0B7FC8B9-DFB2-42FA-9FD8-9568A33548A3}" srcOrd="22" destOrd="0" presId="urn:microsoft.com/office/officeart/2005/8/layout/cycle8"/>
    <dgm:cxn modelId="{AB1C1EB2-89C1-47A6-AE3E-FD69F4C66FB0}" type="presParOf" srcId="{09731A0B-2AD5-42B0-A394-E2BD70567C83}" destId="{BE48CB46-0FB1-413C-872D-89E68FD0443A}" srcOrd="23" destOrd="0" presId="urn:microsoft.com/office/officeart/2005/8/layout/cycle8"/>
    <dgm:cxn modelId="{2B9DA373-C794-4BDF-ABF8-161D39972F1B}" type="presParOf" srcId="{09731A0B-2AD5-42B0-A394-E2BD70567C83}" destId="{C2757B89-ADFF-41B1-9B4D-756F483E5A84}" srcOrd="24" destOrd="0" presId="urn:microsoft.com/office/officeart/2005/8/layout/cycle8"/>
    <dgm:cxn modelId="{02572C1F-6EBA-4568-8EF2-FB07DCD6368B}" type="presParOf" srcId="{09731A0B-2AD5-42B0-A394-E2BD70567C83}" destId="{EEFAE08F-0EAB-42AB-AA14-39ED5CA2E4F5}" srcOrd="25" destOrd="0" presId="urn:microsoft.com/office/officeart/2005/8/layout/cycle8"/>
    <dgm:cxn modelId="{3C753DF8-8E8B-474F-9120-CA08944443CE}" type="presParOf" srcId="{09731A0B-2AD5-42B0-A394-E2BD70567C83}" destId="{DD72A9A0-5C91-4D8E-9078-A089C472DB29}" srcOrd="26" destOrd="0" presId="urn:microsoft.com/office/officeart/2005/8/layout/cycle8"/>
    <dgm:cxn modelId="{DC252C0D-7DFE-4617-819F-7F79AB5D9E03}" type="presParOf" srcId="{09731A0B-2AD5-42B0-A394-E2BD70567C83}" destId="{AE9A8806-7918-42C6-B567-36C931F7A351}" srcOrd="27" destOrd="0" presId="urn:microsoft.com/office/officeart/2005/8/layout/cycle8"/>
    <dgm:cxn modelId="{65A9990C-8A5F-42DF-A144-AF7213AEF446}" type="presParOf" srcId="{09731A0B-2AD5-42B0-A394-E2BD70567C83}" destId="{187B72D5-60AC-4B8C-BBD7-63BD2F40AC56}" srcOrd="28" destOrd="0" presId="urn:microsoft.com/office/officeart/2005/8/layout/cycle8"/>
    <dgm:cxn modelId="{EB961AFE-AC97-42DE-9AF5-56185A5654C2}" type="presParOf" srcId="{09731A0B-2AD5-42B0-A394-E2BD70567C83}" destId="{85B96B2D-190D-4C11-95C6-85B4D32D023C}" srcOrd="29" destOrd="0" presId="urn:microsoft.com/office/officeart/2005/8/layout/cycle8"/>
    <dgm:cxn modelId="{86E21E7E-71AB-4F4F-A740-6D0268011024}" type="presParOf" srcId="{09731A0B-2AD5-42B0-A394-E2BD70567C83}" destId="{1D5B19FD-F901-4032-BF50-8248D1304E1B}" srcOrd="30" destOrd="0" presId="urn:microsoft.com/office/officeart/2005/8/layout/cycle8"/>
    <dgm:cxn modelId="{2737E7FE-E43C-4541-87BA-A56FDFC9AFCD}" type="presParOf" srcId="{09731A0B-2AD5-42B0-A394-E2BD70567C83}" destId="{B9836ADB-0E74-4B16-8D26-16F4A3740A9A}" srcOrd="31" destOrd="0" presId="urn:microsoft.com/office/officeart/2005/8/layout/cycle8"/>
    <dgm:cxn modelId="{75949C16-1B58-44EF-B3DB-DD7D38E452CE}" type="presParOf" srcId="{09731A0B-2AD5-42B0-A394-E2BD70567C83}" destId="{59F8A629-4BD9-4243-83F3-EC32E7639C18}" srcOrd="32" destOrd="0" presId="urn:microsoft.com/office/officeart/2005/8/layout/cycle8"/>
    <dgm:cxn modelId="{58167E2A-F335-4713-BD89-CA2A1690CB86}" type="presParOf" srcId="{09731A0B-2AD5-42B0-A394-E2BD70567C83}" destId="{976D4A99-EC75-4A8B-AF83-812BBDD704D9}" srcOrd="33" destOrd="0" presId="urn:microsoft.com/office/officeart/2005/8/layout/cycle8"/>
    <dgm:cxn modelId="{924840AF-F6FD-4FE9-B514-AE7C58C68B32}" type="presParOf" srcId="{09731A0B-2AD5-42B0-A394-E2BD70567C83}" destId="{A2A5013A-BC16-48DB-B8E1-AF09FC731243}" srcOrd="3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5FB05-4734-4816-8922-358C4C7483AA}">
      <dsp:nvSpPr>
        <dsp:cNvPr id="0" name=""/>
        <dsp:cNvSpPr/>
      </dsp:nvSpPr>
      <dsp:spPr>
        <a:xfrm rot="10800000">
          <a:off x="2193884" y="1312"/>
          <a:ext cx="7502915" cy="1216210"/>
        </a:xfrm>
        <a:prstGeom prst="homePlate">
          <a:avLst/>
        </a:prstGeom>
        <a:solidFill>
          <a:srgbClr val="0C91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315"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0" i="0" kern="1200"/>
            <a:t>Ascentis is both an Awarding Organisation and an Access Validating Agency creating cutting-edge qualifications for FE Colleges, Training Providers, Schools, Employers and many other organisations both in the UK and overseas.</a:t>
          </a:r>
          <a:endParaRPr lang="en-GB" sz="1900" kern="1200"/>
        </a:p>
      </dsp:txBody>
      <dsp:txXfrm rot="10800000">
        <a:off x="2497936" y="1312"/>
        <a:ext cx="7198863" cy="1216210"/>
      </dsp:txXfrm>
    </dsp:sp>
    <dsp:sp modelId="{F4B9D77B-6698-496B-8122-05F456563E90}">
      <dsp:nvSpPr>
        <dsp:cNvPr id="0" name=""/>
        <dsp:cNvSpPr/>
      </dsp:nvSpPr>
      <dsp:spPr>
        <a:xfrm>
          <a:off x="9865094" y="680931"/>
          <a:ext cx="1216210" cy="1216210"/>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750694-ECB9-4FB9-ACD7-F17C21B0955C}">
      <dsp:nvSpPr>
        <dsp:cNvPr id="0" name=""/>
        <dsp:cNvSpPr/>
      </dsp:nvSpPr>
      <dsp:spPr>
        <a:xfrm rot="10800000">
          <a:off x="2193884" y="1567563"/>
          <a:ext cx="7502915" cy="1216210"/>
        </a:xfrm>
        <a:prstGeom prst="homePlate">
          <a:avLst/>
        </a:prstGeom>
        <a:solidFill>
          <a:srgbClr val="0850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315"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0" i="0" kern="1200"/>
            <a:t>The Ascentis Group includes International Dyslexia Learning (IDL), providing specialist multi-sensory software to primary and secondary schools. </a:t>
          </a:r>
          <a:endParaRPr lang="en-GB" sz="1900" kern="1200"/>
        </a:p>
      </dsp:txBody>
      <dsp:txXfrm rot="10800000">
        <a:off x="2497936" y="1567563"/>
        <a:ext cx="7198863" cy="1216210"/>
      </dsp:txXfrm>
    </dsp:sp>
    <dsp:sp modelId="{8AA79500-1B12-4A5A-808B-0ABDA14D09CA}">
      <dsp:nvSpPr>
        <dsp:cNvPr id="0" name=""/>
        <dsp:cNvSpPr/>
      </dsp:nvSpPr>
      <dsp:spPr>
        <a:xfrm>
          <a:off x="9865094" y="1720076"/>
          <a:ext cx="1216210" cy="1216210"/>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0C3BE1-5987-4D1B-9442-992241E10A8D}">
      <dsp:nvSpPr>
        <dsp:cNvPr id="0" name=""/>
        <dsp:cNvSpPr/>
      </dsp:nvSpPr>
      <dsp:spPr>
        <a:xfrm rot="10800000">
          <a:off x="2193884" y="3133814"/>
          <a:ext cx="7502915" cy="1216210"/>
        </a:xfrm>
        <a:prstGeom prst="homePlat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315"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accent1">
                  <a:lumMod val="50000"/>
                </a:schemeClr>
              </a:solidFill>
            </a:rPr>
            <a:t>The Ascentis Group also includes Virtual Academy Limited (VAL), an interactive e-learning platform targeted to employers. </a:t>
          </a:r>
        </a:p>
      </dsp:txBody>
      <dsp:txXfrm rot="10800000">
        <a:off x="2497936" y="3133814"/>
        <a:ext cx="7198863" cy="1216210"/>
      </dsp:txXfrm>
    </dsp:sp>
    <dsp:sp modelId="{56BFD642-7BEF-487C-8E5C-DB722AB5E703}">
      <dsp:nvSpPr>
        <dsp:cNvPr id="0" name=""/>
        <dsp:cNvSpPr/>
      </dsp:nvSpPr>
      <dsp:spPr>
        <a:xfrm>
          <a:off x="10066365" y="1828310"/>
          <a:ext cx="1216210" cy="1216210"/>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59C8A-5E95-4137-B866-15229EE819BF}">
      <dsp:nvSpPr>
        <dsp:cNvPr id="0" name=""/>
        <dsp:cNvSpPr/>
      </dsp:nvSpPr>
      <dsp:spPr>
        <a:xfrm>
          <a:off x="0" y="478"/>
          <a:ext cx="76653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0A1E2-5168-46BB-B83C-356ADA0CE2A9}">
      <dsp:nvSpPr>
        <dsp:cNvPr id="0" name=""/>
        <dsp:cNvSpPr/>
      </dsp:nvSpPr>
      <dsp:spPr>
        <a:xfrm>
          <a:off x="0" y="478"/>
          <a:ext cx="7665397" cy="783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GB" sz="3600" kern="1200">
              <a:solidFill>
                <a:srgbClr val="0C91BA"/>
              </a:solidFill>
            </a:rPr>
            <a:t>ESOL – # 1 in UK</a:t>
          </a:r>
          <a:endParaRPr lang="en-US" sz="3600" kern="1200">
            <a:solidFill>
              <a:srgbClr val="0C91BA"/>
            </a:solidFill>
          </a:endParaRPr>
        </a:p>
      </dsp:txBody>
      <dsp:txXfrm>
        <a:off x="0" y="478"/>
        <a:ext cx="7665397" cy="783858"/>
      </dsp:txXfrm>
    </dsp:sp>
    <dsp:sp modelId="{D07AA7B9-5F0A-4B91-93E8-FF957E68C440}">
      <dsp:nvSpPr>
        <dsp:cNvPr id="0" name=""/>
        <dsp:cNvSpPr/>
      </dsp:nvSpPr>
      <dsp:spPr>
        <a:xfrm>
          <a:off x="0" y="784336"/>
          <a:ext cx="76653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AD9CCC-BDEC-42CC-A2D8-C97300D98916}">
      <dsp:nvSpPr>
        <dsp:cNvPr id="0" name=""/>
        <dsp:cNvSpPr/>
      </dsp:nvSpPr>
      <dsp:spPr>
        <a:xfrm>
          <a:off x="0" y="784336"/>
          <a:ext cx="7665397" cy="783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GB" sz="3600" kern="1200">
              <a:solidFill>
                <a:srgbClr val="006C8D"/>
              </a:solidFill>
            </a:rPr>
            <a:t>Access to HE Diplomas – # 1 in UK</a:t>
          </a:r>
          <a:endParaRPr lang="en-US" sz="3600" kern="1200">
            <a:solidFill>
              <a:srgbClr val="006C8D"/>
            </a:solidFill>
          </a:endParaRPr>
        </a:p>
      </dsp:txBody>
      <dsp:txXfrm>
        <a:off x="0" y="784336"/>
        <a:ext cx="7665397" cy="783858"/>
      </dsp:txXfrm>
    </dsp:sp>
    <dsp:sp modelId="{D5541600-24A8-45C7-AFBA-06A1D58DA8E0}">
      <dsp:nvSpPr>
        <dsp:cNvPr id="0" name=""/>
        <dsp:cNvSpPr/>
      </dsp:nvSpPr>
      <dsp:spPr>
        <a:xfrm>
          <a:off x="0" y="1568194"/>
          <a:ext cx="76653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CDBDA-4D09-4B94-B6BD-1271189EF8BD}">
      <dsp:nvSpPr>
        <dsp:cNvPr id="0" name=""/>
        <dsp:cNvSpPr/>
      </dsp:nvSpPr>
      <dsp:spPr>
        <a:xfrm>
          <a:off x="0" y="1568194"/>
          <a:ext cx="7665397" cy="783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GB" sz="3600" kern="1200">
              <a:solidFill>
                <a:schemeClr val="tx2"/>
              </a:solidFill>
            </a:rPr>
            <a:t>SOQs</a:t>
          </a:r>
          <a:endParaRPr lang="en-US" sz="3600" kern="1200">
            <a:solidFill>
              <a:schemeClr val="tx2"/>
            </a:solidFill>
          </a:endParaRPr>
        </a:p>
      </dsp:txBody>
      <dsp:txXfrm>
        <a:off x="0" y="1568194"/>
        <a:ext cx="7665397" cy="783858"/>
      </dsp:txXfrm>
    </dsp:sp>
    <dsp:sp modelId="{85B9923F-8C86-421C-B032-2E67373F21D6}">
      <dsp:nvSpPr>
        <dsp:cNvPr id="0" name=""/>
        <dsp:cNvSpPr/>
      </dsp:nvSpPr>
      <dsp:spPr>
        <a:xfrm>
          <a:off x="0" y="2352053"/>
          <a:ext cx="76653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69E433-4E66-4CB0-AAE4-CDCC6F8C5156}">
      <dsp:nvSpPr>
        <dsp:cNvPr id="0" name=""/>
        <dsp:cNvSpPr/>
      </dsp:nvSpPr>
      <dsp:spPr>
        <a:xfrm>
          <a:off x="0" y="2352053"/>
          <a:ext cx="7665397" cy="783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GB" sz="3600" kern="1200">
              <a:solidFill>
                <a:schemeClr val="accent1"/>
              </a:solidFill>
            </a:rPr>
            <a:t>Progression &amp; Employability</a:t>
          </a:r>
          <a:endParaRPr lang="en-US" sz="3600" kern="1200">
            <a:solidFill>
              <a:schemeClr val="accent1"/>
            </a:solidFill>
          </a:endParaRPr>
        </a:p>
      </dsp:txBody>
      <dsp:txXfrm>
        <a:off x="0" y="2352053"/>
        <a:ext cx="7665397" cy="783858"/>
      </dsp:txXfrm>
    </dsp:sp>
    <dsp:sp modelId="{C4C599B8-32E5-4C2C-8F5C-16F14615DEA3}">
      <dsp:nvSpPr>
        <dsp:cNvPr id="0" name=""/>
        <dsp:cNvSpPr/>
      </dsp:nvSpPr>
      <dsp:spPr>
        <a:xfrm>
          <a:off x="0" y="3135911"/>
          <a:ext cx="76653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B5904-D98B-4E4A-AE9F-7ABD59FA6BED}">
      <dsp:nvSpPr>
        <dsp:cNvPr id="0" name=""/>
        <dsp:cNvSpPr/>
      </dsp:nvSpPr>
      <dsp:spPr>
        <a:xfrm>
          <a:off x="0" y="3135911"/>
          <a:ext cx="7665397" cy="783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GB" sz="3600" kern="1200">
              <a:solidFill>
                <a:srgbClr val="0C91BA"/>
              </a:solidFill>
            </a:rPr>
            <a:t>English &amp; Maths</a:t>
          </a:r>
          <a:endParaRPr lang="en-US" sz="3600" kern="1200">
            <a:solidFill>
              <a:srgbClr val="0C91BA"/>
            </a:solidFill>
          </a:endParaRPr>
        </a:p>
      </dsp:txBody>
      <dsp:txXfrm>
        <a:off x="0" y="3135911"/>
        <a:ext cx="7665397" cy="783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E2199-0DA8-4663-B563-3447687F0F88}">
      <dsp:nvSpPr>
        <dsp:cNvPr id="0" name=""/>
        <dsp:cNvSpPr/>
      </dsp:nvSpPr>
      <dsp:spPr>
        <a:xfrm>
          <a:off x="1614492" y="258143"/>
          <a:ext cx="5162871" cy="5162871"/>
        </a:xfrm>
        <a:prstGeom prst="pie">
          <a:avLst>
            <a:gd name="adj1" fmla="val 16200000"/>
            <a:gd name="adj2" fmla="val 19285716"/>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91,000 Ascentis ESOL Learners </a:t>
          </a:r>
          <a:endParaRPr lang="en-US" sz="1800" kern="1200"/>
        </a:p>
      </dsp:txBody>
      <dsp:txXfrm>
        <a:off x="4326844" y="737553"/>
        <a:ext cx="1229255" cy="983404"/>
      </dsp:txXfrm>
    </dsp:sp>
    <dsp:sp modelId="{526024D1-8337-47B1-B200-7E5C40B5220C}">
      <dsp:nvSpPr>
        <dsp:cNvPr id="0" name=""/>
        <dsp:cNvSpPr/>
      </dsp:nvSpPr>
      <dsp:spPr>
        <a:xfrm>
          <a:off x="1765750" y="345351"/>
          <a:ext cx="4993116" cy="5154404"/>
        </a:xfrm>
        <a:prstGeom prst="pie">
          <a:avLst>
            <a:gd name="adj1" fmla="val 19285716"/>
            <a:gd name="adj2" fmla="val 771428"/>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58% of ESOL Learners are based in London</a:t>
          </a:r>
          <a:endParaRPr lang="en-US" sz="1800" kern="1200"/>
        </a:p>
      </dsp:txBody>
      <dsp:txXfrm>
        <a:off x="5156908" y="2213823"/>
        <a:ext cx="1367162" cy="859067"/>
      </dsp:txXfrm>
    </dsp:sp>
    <dsp:sp modelId="{7D40F63E-F225-4882-86F0-63A98879BAA7}">
      <dsp:nvSpPr>
        <dsp:cNvPr id="0" name=""/>
        <dsp:cNvSpPr/>
      </dsp:nvSpPr>
      <dsp:spPr>
        <a:xfrm>
          <a:off x="1546442" y="266117"/>
          <a:ext cx="5383791" cy="5521846"/>
        </a:xfrm>
        <a:prstGeom prst="pie">
          <a:avLst>
            <a:gd name="adj1" fmla="val 771428"/>
            <a:gd name="adj2" fmla="val 3857143"/>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777875">
            <a:lnSpc>
              <a:spcPct val="90000"/>
            </a:lnSpc>
            <a:spcBef>
              <a:spcPct val="0"/>
            </a:spcBef>
            <a:spcAft>
              <a:spcPct val="35000"/>
            </a:spcAft>
            <a:buNone/>
          </a:pPr>
          <a:r>
            <a:rPr lang="en-US" sz="1750" kern="1200"/>
            <a:t>ESOL FAB Award Finalist “Learner of the Year</a:t>
          </a:r>
          <a:r>
            <a:rPr lang="en-US" sz="1800" kern="1200"/>
            <a:t>”</a:t>
          </a:r>
        </a:p>
      </dsp:txBody>
      <dsp:txXfrm>
        <a:off x="5003605" y="3536496"/>
        <a:ext cx="1281855" cy="1018912"/>
      </dsp:txXfrm>
    </dsp:sp>
    <dsp:sp modelId="{0F95EB86-ED4E-482E-AE66-D498AC318C54}">
      <dsp:nvSpPr>
        <dsp:cNvPr id="0" name=""/>
        <dsp:cNvSpPr/>
      </dsp:nvSpPr>
      <dsp:spPr>
        <a:xfrm>
          <a:off x="1551572" y="217037"/>
          <a:ext cx="5162871" cy="5844164"/>
        </a:xfrm>
        <a:prstGeom prst="pie">
          <a:avLst>
            <a:gd name="adj1" fmla="val 3857226"/>
            <a:gd name="adj2" fmla="val 6942858"/>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0" i="0" kern="1200"/>
            <a:t>The Mayor of London Adult Learning Awards</a:t>
          </a:r>
          <a:r>
            <a:rPr lang="en-GB" sz="1800" kern="1200"/>
            <a:t> </a:t>
          </a:r>
          <a:endParaRPr lang="en-US" sz="1800" kern="1200"/>
        </a:p>
      </dsp:txBody>
      <dsp:txXfrm>
        <a:off x="3533746" y="4808880"/>
        <a:ext cx="1198523" cy="974027"/>
      </dsp:txXfrm>
    </dsp:sp>
    <dsp:sp modelId="{487C0287-7A84-4546-B137-497941949576}">
      <dsp:nvSpPr>
        <dsp:cNvPr id="0" name=""/>
        <dsp:cNvSpPr/>
      </dsp:nvSpPr>
      <dsp:spPr>
        <a:xfrm>
          <a:off x="1465138" y="445605"/>
          <a:ext cx="5162871" cy="5162871"/>
        </a:xfrm>
        <a:prstGeom prst="pie">
          <a:avLst>
            <a:gd name="adj1" fmla="val 6942858"/>
            <a:gd name="adj2" fmla="val 10028574"/>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ESOL Connect –Brand new resources</a:t>
          </a:r>
          <a:endParaRPr lang="en-US" sz="1800" kern="1200"/>
        </a:p>
      </dsp:txBody>
      <dsp:txXfrm>
        <a:off x="2083453" y="3503377"/>
        <a:ext cx="1229255" cy="952672"/>
      </dsp:txXfrm>
    </dsp:sp>
    <dsp:sp modelId="{3600D62F-07DC-4E26-9114-C825F43882C9}">
      <dsp:nvSpPr>
        <dsp:cNvPr id="0" name=""/>
        <dsp:cNvSpPr/>
      </dsp:nvSpPr>
      <dsp:spPr>
        <a:xfrm>
          <a:off x="1441167" y="341118"/>
          <a:ext cx="5162871" cy="5162871"/>
        </a:xfrm>
        <a:prstGeom prst="pie">
          <a:avLst>
            <a:gd name="adj1" fmla="val 10028574"/>
            <a:gd name="adj2" fmla="val 13114284"/>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International ESOL – Italy </a:t>
          </a:r>
        </a:p>
        <a:p>
          <a:pPr marL="0" lvl="0" indent="0" algn="ctr" defTabSz="800100">
            <a:lnSpc>
              <a:spcPct val="90000"/>
            </a:lnSpc>
            <a:spcBef>
              <a:spcPct val="0"/>
            </a:spcBef>
            <a:spcAft>
              <a:spcPct val="35000"/>
            </a:spcAft>
            <a:buNone/>
          </a:pPr>
          <a:r>
            <a:rPr lang="en-US" sz="1800" kern="1200"/>
            <a:t>(Customised)</a:t>
          </a:r>
        </a:p>
      </dsp:txBody>
      <dsp:txXfrm>
        <a:off x="1683945" y="2212659"/>
        <a:ext cx="1413643" cy="860478"/>
      </dsp:txXfrm>
    </dsp:sp>
    <dsp:sp modelId="{C2757B89-ADFF-41B1-9B4D-756F483E5A84}">
      <dsp:nvSpPr>
        <dsp:cNvPr id="0" name=""/>
        <dsp:cNvSpPr/>
      </dsp:nvSpPr>
      <dsp:spPr>
        <a:xfrm>
          <a:off x="1384206" y="170219"/>
          <a:ext cx="5409553" cy="5338719"/>
        </a:xfrm>
        <a:prstGeom prst="pie">
          <a:avLst>
            <a:gd name="adj1" fmla="val 13114284"/>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b="0" i="0" kern="1200"/>
        </a:p>
        <a:p>
          <a:pPr marL="0" lvl="0" indent="0" algn="ctr" defTabSz="800100">
            <a:lnSpc>
              <a:spcPct val="90000"/>
            </a:lnSpc>
            <a:spcBef>
              <a:spcPct val="0"/>
            </a:spcBef>
            <a:spcAft>
              <a:spcPct val="35000"/>
            </a:spcAft>
            <a:buNone/>
          </a:pPr>
          <a:r>
            <a:rPr lang="en-GB" sz="1800" kern="1200"/>
            <a:t>Metaverse Learning Partnership</a:t>
          </a:r>
          <a:endParaRPr lang="en-US" sz="1750" b="0" kern="1200"/>
        </a:p>
      </dsp:txBody>
      <dsp:txXfrm>
        <a:off x="2663823" y="665958"/>
        <a:ext cx="1287989" cy="1016898"/>
      </dsp:txXfrm>
    </dsp:sp>
    <dsp:sp modelId="{187B72D5-60AC-4B8C-BBD7-63BD2F40AC56}">
      <dsp:nvSpPr>
        <dsp:cNvPr id="0" name=""/>
        <dsp:cNvSpPr/>
      </dsp:nvSpPr>
      <dsp:spPr>
        <a:xfrm>
          <a:off x="1294628" y="-61462"/>
          <a:ext cx="5802084" cy="5802084"/>
        </a:xfrm>
        <a:prstGeom prst="circularArrow">
          <a:avLst>
            <a:gd name="adj1" fmla="val 5085"/>
            <a:gd name="adj2" fmla="val 327528"/>
            <a:gd name="adj3" fmla="val 18957827"/>
            <a:gd name="adj4" fmla="val 16200343"/>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B96B2D-190D-4C11-95C6-85B4D32D023C}">
      <dsp:nvSpPr>
        <dsp:cNvPr id="0" name=""/>
        <dsp:cNvSpPr/>
      </dsp:nvSpPr>
      <dsp:spPr>
        <a:xfrm>
          <a:off x="1361998" y="21908"/>
          <a:ext cx="5802084" cy="5802084"/>
        </a:xfrm>
        <a:prstGeom prst="circularArrow">
          <a:avLst>
            <a:gd name="adj1" fmla="val 5085"/>
            <a:gd name="adj2" fmla="val 327528"/>
            <a:gd name="adj3" fmla="val 443744"/>
            <a:gd name="adj4" fmla="val 19285776"/>
            <a:gd name="adj5" fmla="val 5932"/>
          </a:avLst>
        </a:prstGeom>
        <a:solidFill>
          <a:schemeClr val="accent5">
            <a:hueOff val="-1126424"/>
            <a:satOff val="-2903"/>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5B19FD-F901-4032-BF50-8248D1304E1B}">
      <dsp:nvSpPr>
        <dsp:cNvPr id="0" name=""/>
        <dsp:cNvSpPr/>
      </dsp:nvSpPr>
      <dsp:spPr>
        <a:xfrm>
          <a:off x="1336567" y="124785"/>
          <a:ext cx="5802084" cy="5802084"/>
        </a:xfrm>
        <a:prstGeom prst="circularArrow">
          <a:avLst>
            <a:gd name="adj1" fmla="val 5085"/>
            <a:gd name="adj2" fmla="val 327528"/>
            <a:gd name="adj3" fmla="val 3529100"/>
            <a:gd name="adj4" fmla="val 770764"/>
            <a:gd name="adj5" fmla="val 5932"/>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836ADB-0E74-4B16-8D26-16F4A3740A9A}">
      <dsp:nvSpPr>
        <dsp:cNvPr id="0" name=""/>
        <dsp:cNvSpPr/>
      </dsp:nvSpPr>
      <dsp:spPr>
        <a:xfrm>
          <a:off x="1231965" y="235253"/>
          <a:ext cx="5802084" cy="5802084"/>
        </a:xfrm>
        <a:prstGeom prst="circularArrow">
          <a:avLst>
            <a:gd name="adj1" fmla="val 5085"/>
            <a:gd name="adj2" fmla="val 327528"/>
            <a:gd name="adj3" fmla="val 6615046"/>
            <a:gd name="adj4" fmla="val 3857426"/>
            <a:gd name="adj5" fmla="val 5932"/>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F8A629-4BD9-4243-83F3-EC32E7639C18}">
      <dsp:nvSpPr>
        <dsp:cNvPr id="0" name=""/>
        <dsp:cNvSpPr/>
      </dsp:nvSpPr>
      <dsp:spPr>
        <a:xfrm>
          <a:off x="1145456" y="126123"/>
          <a:ext cx="5802084" cy="5802084"/>
        </a:xfrm>
        <a:prstGeom prst="circularArrow">
          <a:avLst>
            <a:gd name="adj1" fmla="val 5085"/>
            <a:gd name="adj2" fmla="val 327528"/>
            <a:gd name="adj3" fmla="val 9701707"/>
            <a:gd name="adj4" fmla="val 6943371"/>
            <a:gd name="adj5" fmla="val 5932"/>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6D4A99-EC75-4A8B-AF83-812BBDD704D9}">
      <dsp:nvSpPr>
        <dsp:cNvPr id="0" name=""/>
        <dsp:cNvSpPr/>
      </dsp:nvSpPr>
      <dsp:spPr>
        <a:xfrm>
          <a:off x="1121401" y="21879"/>
          <a:ext cx="5802084" cy="5802084"/>
        </a:xfrm>
        <a:prstGeom prst="circularArrow">
          <a:avLst>
            <a:gd name="adj1" fmla="val 5085"/>
            <a:gd name="adj2" fmla="val 327528"/>
            <a:gd name="adj3" fmla="val 12786695"/>
            <a:gd name="adj4" fmla="val 10028727"/>
            <a:gd name="adj5" fmla="val 5932"/>
          </a:avLst>
        </a:prstGeom>
        <a:solidFill>
          <a:schemeClr val="accent5">
            <a:hueOff val="-5632119"/>
            <a:satOff val="-14516"/>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A5013A-BC16-48DB-B8E1-AF09FC731243}">
      <dsp:nvSpPr>
        <dsp:cNvPr id="0" name=""/>
        <dsp:cNvSpPr/>
      </dsp:nvSpPr>
      <dsp:spPr>
        <a:xfrm>
          <a:off x="1187297" y="-62096"/>
          <a:ext cx="5802084" cy="5802084"/>
        </a:xfrm>
        <a:prstGeom prst="circularArrow">
          <a:avLst>
            <a:gd name="adj1" fmla="val 5085"/>
            <a:gd name="adj2" fmla="val 327528"/>
            <a:gd name="adj3" fmla="val 15872129"/>
            <a:gd name="adj4" fmla="val 13114645"/>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0FCE8-C871-4571-B5F4-9D8529CE3127}" type="datetimeFigureOut">
              <a:rPr lang="en-GB" smtClean="0"/>
              <a:t>17/11/2023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A4A02-27F4-4722-81B6-F4A82DF857CC}" type="slidenum">
              <a:rPr lang="en-GB" smtClean="0"/>
              <a:t>‹#›</a:t>
            </a:fld>
            <a:endParaRPr lang="en-GB"/>
          </a:p>
        </p:txBody>
      </p:sp>
    </p:spTree>
    <p:extLst>
      <p:ext uri="{BB962C8B-B14F-4D97-AF65-F5344CB8AC3E}">
        <p14:creationId xmlns:p14="http://schemas.microsoft.com/office/powerpoint/2010/main" val="1164149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You </a:t>
            </a:r>
            <a:r>
              <a:rPr lang="en-GB" b="0" i="0">
                <a:effectLst/>
              </a:rPr>
              <a:t>are the architects of our educational landscape, shaping the minds and aspirations of the next generation. Investing in professional development, mental health support, and creating a nurturing work environment are crucial steps in ensuring that our educators can continue to inspire and lead with passion.</a:t>
            </a:r>
          </a:p>
          <a:p>
            <a:endParaRPr lang="en-GB"/>
          </a:p>
        </p:txBody>
      </p:sp>
      <p:sp>
        <p:nvSpPr>
          <p:cNvPr id="4" name="Slide Number Placeholder 3"/>
          <p:cNvSpPr>
            <a:spLocks noGrp="1"/>
          </p:cNvSpPr>
          <p:nvPr>
            <p:ph type="sldNum" sz="quarter" idx="5"/>
          </p:nvPr>
        </p:nvSpPr>
        <p:spPr/>
        <p:txBody>
          <a:bodyPr/>
          <a:lstStyle/>
          <a:p>
            <a:fld id="{A25A4A02-27F4-4722-81B6-F4A82DF857CC}" type="slidenum">
              <a:rPr lang="en-GB" smtClean="0"/>
              <a:t>10</a:t>
            </a:fld>
            <a:endParaRPr lang="en-GB"/>
          </a:p>
        </p:txBody>
      </p:sp>
    </p:spTree>
    <p:extLst>
      <p:ext uri="{BB962C8B-B14F-4D97-AF65-F5344CB8AC3E}">
        <p14:creationId xmlns:p14="http://schemas.microsoft.com/office/powerpoint/2010/main" val="405639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E884-CF07-7BF1-9A31-FBE8CAE4CE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2EAC75-E603-4F62-63CC-3077CF3E6A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974F84-E14A-C66D-3AF0-AF10EC4AD4DC}"/>
              </a:ext>
            </a:extLst>
          </p:cNvPr>
          <p:cNvSpPr>
            <a:spLocks noGrp="1"/>
          </p:cNvSpPr>
          <p:nvPr>
            <p:ph type="dt" sz="half" idx="10"/>
          </p:nvPr>
        </p:nvSpPr>
        <p:spPr/>
        <p:txBody>
          <a:bodyPr/>
          <a:lstStyle/>
          <a:p>
            <a:fld id="{3EF89DEA-56DD-40A7-B8DA-E3E12E712D77}" type="datetimeFigureOut">
              <a:rPr lang="en-GB" smtClean="0"/>
              <a:t>17/11/2023</a:t>
            </a:fld>
            <a:endParaRPr lang="en-GB"/>
          </a:p>
        </p:txBody>
      </p:sp>
      <p:sp>
        <p:nvSpPr>
          <p:cNvPr id="5" name="Footer Placeholder 4">
            <a:extLst>
              <a:ext uri="{FF2B5EF4-FFF2-40B4-BE49-F238E27FC236}">
                <a16:creationId xmlns:a16="http://schemas.microsoft.com/office/drawing/2014/main" id="{D1E82202-E7FF-D488-C47A-482F4842BC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099E98-CEAD-F7B0-392B-7E156F38F2B1}"/>
              </a:ext>
            </a:extLst>
          </p:cNvPr>
          <p:cNvSpPr>
            <a:spLocks noGrp="1"/>
          </p:cNvSpPr>
          <p:nvPr>
            <p:ph type="sldNum" sz="quarter" idx="12"/>
          </p:nvPr>
        </p:nvSpPr>
        <p:spPr/>
        <p:txBody>
          <a:bodyPr/>
          <a:lstStyle/>
          <a:p>
            <a:fld id="{81ADF586-D70E-4327-BB7B-268F15513D89}" type="slidenum">
              <a:rPr lang="en-GB" smtClean="0"/>
              <a:t>‹#›</a:t>
            </a:fld>
            <a:endParaRPr lang="en-GB"/>
          </a:p>
        </p:txBody>
      </p:sp>
    </p:spTree>
    <p:extLst>
      <p:ext uri="{BB962C8B-B14F-4D97-AF65-F5344CB8AC3E}">
        <p14:creationId xmlns:p14="http://schemas.microsoft.com/office/powerpoint/2010/main" val="98077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8B9D5-A9B1-E93D-E468-9E5F7C016B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A4A29-9F08-F765-BE4C-720EC7A698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440EEE-6A8C-3325-80F4-D845D913D68A}"/>
              </a:ext>
            </a:extLst>
          </p:cNvPr>
          <p:cNvSpPr>
            <a:spLocks noGrp="1"/>
          </p:cNvSpPr>
          <p:nvPr>
            <p:ph type="dt" sz="half" idx="10"/>
          </p:nvPr>
        </p:nvSpPr>
        <p:spPr/>
        <p:txBody>
          <a:bodyPr/>
          <a:lstStyle/>
          <a:p>
            <a:fld id="{3EF89DEA-56DD-40A7-B8DA-E3E12E712D77}" type="datetimeFigureOut">
              <a:rPr lang="en-GB" smtClean="0"/>
              <a:t>17/11/2023</a:t>
            </a:fld>
            <a:endParaRPr lang="en-GB"/>
          </a:p>
        </p:txBody>
      </p:sp>
      <p:sp>
        <p:nvSpPr>
          <p:cNvPr id="5" name="Footer Placeholder 4">
            <a:extLst>
              <a:ext uri="{FF2B5EF4-FFF2-40B4-BE49-F238E27FC236}">
                <a16:creationId xmlns:a16="http://schemas.microsoft.com/office/drawing/2014/main" id="{4A5AEA1C-F5D7-31F8-D436-01B8C9E7EF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B8FB1-453E-F26B-23A5-EA645E0965B1}"/>
              </a:ext>
            </a:extLst>
          </p:cNvPr>
          <p:cNvSpPr>
            <a:spLocks noGrp="1"/>
          </p:cNvSpPr>
          <p:nvPr>
            <p:ph type="sldNum" sz="quarter" idx="12"/>
          </p:nvPr>
        </p:nvSpPr>
        <p:spPr/>
        <p:txBody>
          <a:bodyPr/>
          <a:lstStyle/>
          <a:p>
            <a:fld id="{81ADF586-D70E-4327-BB7B-268F15513D89}" type="slidenum">
              <a:rPr lang="en-GB" smtClean="0"/>
              <a:t>‹#›</a:t>
            </a:fld>
            <a:endParaRPr lang="en-GB"/>
          </a:p>
        </p:txBody>
      </p:sp>
    </p:spTree>
    <p:extLst>
      <p:ext uri="{BB962C8B-B14F-4D97-AF65-F5344CB8AC3E}">
        <p14:creationId xmlns:p14="http://schemas.microsoft.com/office/powerpoint/2010/main" val="247381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E63A77-0025-A3BA-6E5C-7A2996CCE8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884B6-EBE2-EDDC-3EA7-6F4B2B9716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C9CBC2-F30F-76B9-83C2-A8B5CDF49DB3}"/>
              </a:ext>
            </a:extLst>
          </p:cNvPr>
          <p:cNvSpPr>
            <a:spLocks noGrp="1"/>
          </p:cNvSpPr>
          <p:nvPr>
            <p:ph type="dt" sz="half" idx="10"/>
          </p:nvPr>
        </p:nvSpPr>
        <p:spPr/>
        <p:txBody>
          <a:bodyPr/>
          <a:lstStyle/>
          <a:p>
            <a:fld id="{3EF89DEA-56DD-40A7-B8DA-E3E12E712D77}" type="datetimeFigureOut">
              <a:rPr lang="en-GB" smtClean="0"/>
              <a:t>17/11/2023</a:t>
            </a:fld>
            <a:endParaRPr lang="en-GB"/>
          </a:p>
        </p:txBody>
      </p:sp>
      <p:sp>
        <p:nvSpPr>
          <p:cNvPr id="5" name="Footer Placeholder 4">
            <a:extLst>
              <a:ext uri="{FF2B5EF4-FFF2-40B4-BE49-F238E27FC236}">
                <a16:creationId xmlns:a16="http://schemas.microsoft.com/office/drawing/2014/main" id="{03E55AED-39A2-4B91-D4EC-6F60D0096F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4804DC-C0E2-8052-D7B0-7868D1CEB1B6}"/>
              </a:ext>
            </a:extLst>
          </p:cNvPr>
          <p:cNvSpPr>
            <a:spLocks noGrp="1"/>
          </p:cNvSpPr>
          <p:nvPr>
            <p:ph type="sldNum" sz="quarter" idx="12"/>
          </p:nvPr>
        </p:nvSpPr>
        <p:spPr/>
        <p:txBody>
          <a:bodyPr/>
          <a:lstStyle/>
          <a:p>
            <a:fld id="{81ADF586-D70E-4327-BB7B-268F15513D89}" type="slidenum">
              <a:rPr lang="en-GB" smtClean="0"/>
              <a:t>‹#›</a:t>
            </a:fld>
            <a:endParaRPr lang="en-GB"/>
          </a:p>
        </p:txBody>
      </p:sp>
    </p:spTree>
    <p:extLst>
      <p:ext uri="{BB962C8B-B14F-4D97-AF65-F5344CB8AC3E}">
        <p14:creationId xmlns:p14="http://schemas.microsoft.com/office/powerpoint/2010/main" val="139703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5E934-C612-B8F0-A195-F06B5CCCB8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DBA5FA-F696-6B6D-46A1-D924003B6A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6B6AFB-0025-5F56-BA27-CDC90188198C}"/>
              </a:ext>
            </a:extLst>
          </p:cNvPr>
          <p:cNvSpPr>
            <a:spLocks noGrp="1"/>
          </p:cNvSpPr>
          <p:nvPr>
            <p:ph type="dt" sz="half" idx="10"/>
          </p:nvPr>
        </p:nvSpPr>
        <p:spPr/>
        <p:txBody>
          <a:bodyPr/>
          <a:lstStyle/>
          <a:p>
            <a:fld id="{3EF89DEA-56DD-40A7-B8DA-E3E12E712D77}" type="datetimeFigureOut">
              <a:rPr lang="en-GB" smtClean="0"/>
              <a:t>17/11/2023</a:t>
            </a:fld>
            <a:endParaRPr lang="en-GB"/>
          </a:p>
        </p:txBody>
      </p:sp>
      <p:sp>
        <p:nvSpPr>
          <p:cNvPr id="5" name="Footer Placeholder 4">
            <a:extLst>
              <a:ext uri="{FF2B5EF4-FFF2-40B4-BE49-F238E27FC236}">
                <a16:creationId xmlns:a16="http://schemas.microsoft.com/office/drawing/2014/main" id="{0664A8BA-A4CD-1E7C-EEAD-B851D147DB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6F5D01-8281-9B30-A81D-E27C4D1CA84B}"/>
              </a:ext>
            </a:extLst>
          </p:cNvPr>
          <p:cNvSpPr>
            <a:spLocks noGrp="1"/>
          </p:cNvSpPr>
          <p:nvPr>
            <p:ph type="sldNum" sz="quarter" idx="12"/>
          </p:nvPr>
        </p:nvSpPr>
        <p:spPr/>
        <p:txBody>
          <a:bodyPr/>
          <a:lstStyle/>
          <a:p>
            <a:fld id="{81ADF586-D70E-4327-BB7B-268F15513D89}" type="slidenum">
              <a:rPr lang="en-GB" smtClean="0"/>
              <a:t>‹#›</a:t>
            </a:fld>
            <a:endParaRPr lang="en-GB"/>
          </a:p>
        </p:txBody>
      </p:sp>
    </p:spTree>
    <p:extLst>
      <p:ext uri="{BB962C8B-B14F-4D97-AF65-F5344CB8AC3E}">
        <p14:creationId xmlns:p14="http://schemas.microsoft.com/office/powerpoint/2010/main" val="406693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B5FC-2580-66B7-6A7F-9B783CBF35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8910BA-1B78-925F-9F7E-0860822B0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6ABB9-C96B-6555-F548-01F4623711A2}"/>
              </a:ext>
            </a:extLst>
          </p:cNvPr>
          <p:cNvSpPr>
            <a:spLocks noGrp="1"/>
          </p:cNvSpPr>
          <p:nvPr>
            <p:ph type="dt" sz="half" idx="10"/>
          </p:nvPr>
        </p:nvSpPr>
        <p:spPr/>
        <p:txBody>
          <a:bodyPr/>
          <a:lstStyle/>
          <a:p>
            <a:fld id="{3EF89DEA-56DD-40A7-B8DA-E3E12E712D77}" type="datetimeFigureOut">
              <a:rPr lang="en-GB" smtClean="0"/>
              <a:t>17/11/2023</a:t>
            </a:fld>
            <a:endParaRPr lang="en-GB"/>
          </a:p>
        </p:txBody>
      </p:sp>
      <p:sp>
        <p:nvSpPr>
          <p:cNvPr id="5" name="Footer Placeholder 4">
            <a:extLst>
              <a:ext uri="{FF2B5EF4-FFF2-40B4-BE49-F238E27FC236}">
                <a16:creationId xmlns:a16="http://schemas.microsoft.com/office/drawing/2014/main" id="{6FE3B547-6024-C5E0-7556-5FFBFDD237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74E813-6C2D-3887-A77B-76F8F5A8DD46}"/>
              </a:ext>
            </a:extLst>
          </p:cNvPr>
          <p:cNvSpPr>
            <a:spLocks noGrp="1"/>
          </p:cNvSpPr>
          <p:nvPr>
            <p:ph type="sldNum" sz="quarter" idx="12"/>
          </p:nvPr>
        </p:nvSpPr>
        <p:spPr/>
        <p:txBody>
          <a:bodyPr/>
          <a:lstStyle/>
          <a:p>
            <a:fld id="{81ADF586-D70E-4327-BB7B-268F15513D89}" type="slidenum">
              <a:rPr lang="en-GB" smtClean="0"/>
              <a:t>‹#›</a:t>
            </a:fld>
            <a:endParaRPr lang="en-GB"/>
          </a:p>
        </p:txBody>
      </p:sp>
    </p:spTree>
    <p:extLst>
      <p:ext uri="{BB962C8B-B14F-4D97-AF65-F5344CB8AC3E}">
        <p14:creationId xmlns:p14="http://schemas.microsoft.com/office/powerpoint/2010/main" val="34022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14A2-A6F5-5C8B-67D1-1ED497174C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A1D2BB-20EE-2914-598C-710BB6ECAD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94E503-7C76-D2BE-1295-3548EB2E29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3EE75B-DAE6-6CB9-9EF0-9545B223AA67}"/>
              </a:ext>
            </a:extLst>
          </p:cNvPr>
          <p:cNvSpPr>
            <a:spLocks noGrp="1"/>
          </p:cNvSpPr>
          <p:nvPr>
            <p:ph type="dt" sz="half" idx="10"/>
          </p:nvPr>
        </p:nvSpPr>
        <p:spPr/>
        <p:txBody>
          <a:bodyPr/>
          <a:lstStyle/>
          <a:p>
            <a:fld id="{3EF89DEA-56DD-40A7-B8DA-E3E12E712D77}" type="datetimeFigureOut">
              <a:rPr lang="en-GB" smtClean="0"/>
              <a:t>17/11/2023</a:t>
            </a:fld>
            <a:endParaRPr lang="en-GB"/>
          </a:p>
        </p:txBody>
      </p:sp>
      <p:sp>
        <p:nvSpPr>
          <p:cNvPr id="6" name="Footer Placeholder 5">
            <a:extLst>
              <a:ext uri="{FF2B5EF4-FFF2-40B4-BE49-F238E27FC236}">
                <a16:creationId xmlns:a16="http://schemas.microsoft.com/office/drawing/2014/main" id="{8E7EA691-A82E-207C-17DF-736F33E16C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1DC8B7-307E-4312-55E7-B3C95CCD24E7}"/>
              </a:ext>
            </a:extLst>
          </p:cNvPr>
          <p:cNvSpPr>
            <a:spLocks noGrp="1"/>
          </p:cNvSpPr>
          <p:nvPr>
            <p:ph type="sldNum" sz="quarter" idx="12"/>
          </p:nvPr>
        </p:nvSpPr>
        <p:spPr/>
        <p:txBody>
          <a:bodyPr/>
          <a:lstStyle/>
          <a:p>
            <a:fld id="{81ADF586-D70E-4327-BB7B-268F15513D89}" type="slidenum">
              <a:rPr lang="en-GB" smtClean="0"/>
              <a:t>‹#›</a:t>
            </a:fld>
            <a:endParaRPr lang="en-GB"/>
          </a:p>
        </p:txBody>
      </p:sp>
    </p:spTree>
    <p:extLst>
      <p:ext uri="{BB962C8B-B14F-4D97-AF65-F5344CB8AC3E}">
        <p14:creationId xmlns:p14="http://schemas.microsoft.com/office/powerpoint/2010/main" val="336788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7AE0-495E-15FB-3B46-2365A3206BF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22D077-5C97-38DD-ECAA-9CDC6ABAA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57C636-7DDD-4CAB-321A-81D4B7123D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0E037D-FD66-BB3B-A662-2D6882283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1C60A8-1F5D-01A0-58BF-E0CC0813D2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D990D8-0B89-51C3-0C32-47420385A184}"/>
              </a:ext>
            </a:extLst>
          </p:cNvPr>
          <p:cNvSpPr>
            <a:spLocks noGrp="1"/>
          </p:cNvSpPr>
          <p:nvPr>
            <p:ph type="dt" sz="half" idx="10"/>
          </p:nvPr>
        </p:nvSpPr>
        <p:spPr/>
        <p:txBody>
          <a:bodyPr/>
          <a:lstStyle/>
          <a:p>
            <a:fld id="{3EF89DEA-56DD-40A7-B8DA-E3E12E712D77}" type="datetimeFigureOut">
              <a:rPr lang="en-GB" smtClean="0"/>
              <a:t>17/11/2023</a:t>
            </a:fld>
            <a:endParaRPr lang="en-GB"/>
          </a:p>
        </p:txBody>
      </p:sp>
      <p:sp>
        <p:nvSpPr>
          <p:cNvPr id="8" name="Footer Placeholder 7">
            <a:extLst>
              <a:ext uri="{FF2B5EF4-FFF2-40B4-BE49-F238E27FC236}">
                <a16:creationId xmlns:a16="http://schemas.microsoft.com/office/drawing/2014/main" id="{E7FB28D9-BCE0-7261-3371-479028BC15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B3874C-9951-E069-CE0D-99DDD454CC5E}"/>
              </a:ext>
            </a:extLst>
          </p:cNvPr>
          <p:cNvSpPr>
            <a:spLocks noGrp="1"/>
          </p:cNvSpPr>
          <p:nvPr>
            <p:ph type="sldNum" sz="quarter" idx="12"/>
          </p:nvPr>
        </p:nvSpPr>
        <p:spPr/>
        <p:txBody>
          <a:bodyPr/>
          <a:lstStyle/>
          <a:p>
            <a:fld id="{81ADF586-D70E-4327-BB7B-268F15513D89}" type="slidenum">
              <a:rPr lang="en-GB" smtClean="0"/>
              <a:t>‹#›</a:t>
            </a:fld>
            <a:endParaRPr lang="en-GB"/>
          </a:p>
        </p:txBody>
      </p:sp>
    </p:spTree>
    <p:extLst>
      <p:ext uri="{BB962C8B-B14F-4D97-AF65-F5344CB8AC3E}">
        <p14:creationId xmlns:p14="http://schemas.microsoft.com/office/powerpoint/2010/main" val="1701308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A8843-96F0-917E-764A-17AFDCDD8C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3160C8-08EA-F488-B7C2-19F2379DEB89}"/>
              </a:ext>
            </a:extLst>
          </p:cNvPr>
          <p:cNvSpPr>
            <a:spLocks noGrp="1"/>
          </p:cNvSpPr>
          <p:nvPr>
            <p:ph type="dt" sz="half" idx="10"/>
          </p:nvPr>
        </p:nvSpPr>
        <p:spPr/>
        <p:txBody>
          <a:bodyPr/>
          <a:lstStyle/>
          <a:p>
            <a:fld id="{3EF89DEA-56DD-40A7-B8DA-E3E12E712D77}" type="datetimeFigureOut">
              <a:rPr lang="en-GB" smtClean="0"/>
              <a:t>17/11/2023</a:t>
            </a:fld>
            <a:endParaRPr lang="en-GB"/>
          </a:p>
        </p:txBody>
      </p:sp>
      <p:sp>
        <p:nvSpPr>
          <p:cNvPr id="4" name="Footer Placeholder 3">
            <a:extLst>
              <a:ext uri="{FF2B5EF4-FFF2-40B4-BE49-F238E27FC236}">
                <a16:creationId xmlns:a16="http://schemas.microsoft.com/office/drawing/2014/main" id="{E86CD580-F4B1-97EF-F7BC-8E1914108B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BAD00A-09A5-7279-37B2-692D32AB6F4C}"/>
              </a:ext>
            </a:extLst>
          </p:cNvPr>
          <p:cNvSpPr>
            <a:spLocks noGrp="1"/>
          </p:cNvSpPr>
          <p:nvPr>
            <p:ph type="sldNum" sz="quarter" idx="12"/>
          </p:nvPr>
        </p:nvSpPr>
        <p:spPr/>
        <p:txBody>
          <a:bodyPr/>
          <a:lstStyle/>
          <a:p>
            <a:fld id="{81ADF586-D70E-4327-BB7B-268F15513D89}" type="slidenum">
              <a:rPr lang="en-GB" smtClean="0"/>
              <a:t>‹#›</a:t>
            </a:fld>
            <a:endParaRPr lang="en-GB"/>
          </a:p>
        </p:txBody>
      </p:sp>
    </p:spTree>
    <p:extLst>
      <p:ext uri="{BB962C8B-B14F-4D97-AF65-F5344CB8AC3E}">
        <p14:creationId xmlns:p14="http://schemas.microsoft.com/office/powerpoint/2010/main" val="51432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0AEB6-2C0D-393C-55DC-4E889CD978CF}"/>
              </a:ext>
            </a:extLst>
          </p:cNvPr>
          <p:cNvSpPr>
            <a:spLocks noGrp="1"/>
          </p:cNvSpPr>
          <p:nvPr>
            <p:ph type="dt" sz="half" idx="10"/>
          </p:nvPr>
        </p:nvSpPr>
        <p:spPr/>
        <p:txBody>
          <a:bodyPr/>
          <a:lstStyle/>
          <a:p>
            <a:fld id="{3EF89DEA-56DD-40A7-B8DA-E3E12E712D77}" type="datetimeFigureOut">
              <a:rPr lang="en-GB" smtClean="0"/>
              <a:t>17/11/2023</a:t>
            </a:fld>
            <a:endParaRPr lang="en-GB"/>
          </a:p>
        </p:txBody>
      </p:sp>
      <p:sp>
        <p:nvSpPr>
          <p:cNvPr id="3" name="Footer Placeholder 2">
            <a:extLst>
              <a:ext uri="{FF2B5EF4-FFF2-40B4-BE49-F238E27FC236}">
                <a16:creationId xmlns:a16="http://schemas.microsoft.com/office/drawing/2014/main" id="{F0A68E88-02F3-8F13-409D-370BA7579D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8AB0896-644E-3921-F8D6-6A7807136226}"/>
              </a:ext>
            </a:extLst>
          </p:cNvPr>
          <p:cNvSpPr>
            <a:spLocks noGrp="1"/>
          </p:cNvSpPr>
          <p:nvPr>
            <p:ph type="sldNum" sz="quarter" idx="12"/>
          </p:nvPr>
        </p:nvSpPr>
        <p:spPr/>
        <p:txBody>
          <a:bodyPr/>
          <a:lstStyle/>
          <a:p>
            <a:fld id="{81ADF586-D70E-4327-BB7B-268F15513D89}" type="slidenum">
              <a:rPr lang="en-GB" smtClean="0"/>
              <a:t>‹#›</a:t>
            </a:fld>
            <a:endParaRPr lang="en-GB"/>
          </a:p>
        </p:txBody>
      </p:sp>
    </p:spTree>
    <p:extLst>
      <p:ext uri="{BB962C8B-B14F-4D97-AF65-F5344CB8AC3E}">
        <p14:creationId xmlns:p14="http://schemas.microsoft.com/office/powerpoint/2010/main" val="227008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52E79-E56E-D1CD-C576-1D4030DC3A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D26DEA-898A-668F-07CC-73A5004968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57FD44-A98F-807D-FDB5-90C381648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DAE2A-D0A7-B468-9401-219FE3AA6B9E}"/>
              </a:ext>
            </a:extLst>
          </p:cNvPr>
          <p:cNvSpPr>
            <a:spLocks noGrp="1"/>
          </p:cNvSpPr>
          <p:nvPr>
            <p:ph type="dt" sz="half" idx="10"/>
          </p:nvPr>
        </p:nvSpPr>
        <p:spPr/>
        <p:txBody>
          <a:bodyPr/>
          <a:lstStyle/>
          <a:p>
            <a:fld id="{3EF89DEA-56DD-40A7-B8DA-E3E12E712D77}" type="datetimeFigureOut">
              <a:rPr lang="en-GB" smtClean="0"/>
              <a:t>17/11/2023</a:t>
            </a:fld>
            <a:endParaRPr lang="en-GB"/>
          </a:p>
        </p:txBody>
      </p:sp>
      <p:sp>
        <p:nvSpPr>
          <p:cNvPr id="6" name="Footer Placeholder 5">
            <a:extLst>
              <a:ext uri="{FF2B5EF4-FFF2-40B4-BE49-F238E27FC236}">
                <a16:creationId xmlns:a16="http://schemas.microsoft.com/office/drawing/2014/main" id="{7161A4D5-E9FF-51B6-F4BB-10ED1459F5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631B2B-46CE-4BE8-6EBF-C28F37ECB288}"/>
              </a:ext>
            </a:extLst>
          </p:cNvPr>
          <p:cNvSpPr>
            <a:spLocks noGrp="1"/>
          </p:cNvSpPr>
          <p:nvPr>
            <p:ph type="sldNum" sz="quarter" idx="12"/>
          </p:nvPr>
        </p:nvSpPr>
        <p:spPr/>
        <p:txBody>
          <a:bodyPr/>
          <a:lstStyle/>
          <a:p>
            <a:fld id="{81ADF586-D70E-4327-BB7B-268F15513D89}" type="slidenum">
              <a:rPr lang="en-GB" smtClean="0"/>
              <a:t>‹#›</a:t>
            </a:fld>
            <a:endParaRPr lang="en-GB"/>
          </a:p>
        </p:txBody>
      </p:sp>
    </p:spTree>
    <p:extLst>
      <p:ext uri="{BB962C8B-B14F-4D97-AF65-F5344CB8AC3E}">
        <p14:creationId xmlns:p14="http://schemas.microsoft.com/office/powerpoint/2010/main" val="172134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A0BCE-EB33-500D-6FA1-DFA6CBD647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979D3A3-0974-880F-8022-5C9FD6B892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5EC631-A21F-110F-00EF-CCB0E094C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3A0C0D-E49E-D2A6-6F65-34DF0AB649BF}"/>
              </a:ext>
            </a:extLst>
          </p:cNvPr>
          <p:cNvSpPr>
            <a:spLocks noGrp="1"/>
          </p:cNvSpPr>
          <p:nvPr>
            <p:ph type="dt" sz="half" idx="10"/>
          </p:nvPr>
        </p:nvSpPr>
        <p:spPr/>
        <p:txBody>
          <a:bodyPr/>
          <a:lstStyle/>
          <a:p>
            <a:fld id="{3EF89DEA-56DD-40A7-B8DA-E3E12E712D77}" type="datetimeFigureOut">
              <a:rPr lang="en-GB" smtClean="0"/>
              <a:t>17/11/2023</a:t>
            </a:fld>
            <a:endParaRPr lang="en-GB"/>
          </a:p>
        </p:txBody>
      </p:sp>
      <p:sp>
        <p:nvSpPr>
          <p:cNvPr id="6" name="Footer Placeholder 5">
            <a:extLst>
              <a:ext uri="{FF2B5EF4-FFF2-40B4-BE49-F238E27FC236}">
                <a16:creationId xmlns:a16="http://schemas.microsoft.com/office/drawing/2014/main" id="{069DEE8A-04A6-D3CC-70ED-A88696079D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047C96-8571-93B7-B3C7-1783232BED73}"/>
              </a:ext>
            </a:extLst>
          </p:cNvPr>
          <p:cNvSpPr>
            <a:spLocks noGrp="1"/>
          </p:cNvSpPr>
          <p:nvPr>
            <p:ph type="sldNum" sz="quarter" idx="12"/>
          </p:nvPr>
        </p:nvSpPr>
        <p:spPr/>
        <p:txBody>
          <a:bodyPr/>
          <a:lstStyle/>
          <a:p>
            <a:fld id="{81ADF586-D70E-4327-BB7B-268F15513D89}" type="slidenum">
              <a:rPr lang="en-GB" smtClean="0"/>
              <a:t>‹#›</a:t>
            </a:fld>
            <a:endParaRPr lang="en-GB"/>
          </a:p>
        </p:txBody>
      </p:sp>
    </p:spTree>
    <p:extLst>
      <p:ext uri="{BB962C8B-B14F-4D97-AF65-F5344CB8AC3E}">
        <p14:creationId xmlns:p14="http://schemas.microsoft.com/office/powerpoint/2010/main" val="384485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4650B-18C8-0F0A-7F27-10837E0446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DB461D-32AF-47F9-1F0F-95292070A1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A95A1D-F796-83F0-630A-881681677E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89DEA-56DD-40A7-B8DA-E3E12E712D77}" type="datetimeFigureOut">
              <a:rPr lang="en-GB" smtClean="0"/>
              <a:t>17/11/2023</a:t>
            </a:fld>
            <a:endParaRPr lang="en-GB"/>
          </a:p>
        </p:txBody>
      </p:sp>
      <p:sp>
        <p:nvSpPr>
          <p:cNvPr id="5" name="Footer Placeholder 4">
            <a:extLst>
              <a:ext uri="{FF2B5EF4-FFF2-40B4-BE49-F238E27FC236}">
                <a16:creationId xmlns:a16="http://schemas.microsoft.com/office/drawing/2014/main" id="{9BFE0A25-F7B4-AA43-B4E4-D93F09ABD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9ED0D2-4025-F1CC-8627-EC8C2619D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DF586-D70E-4327-BB7B-268F15513D89}" type="slidenum">
              <a:rPr lang="en-GB" smtClean="0"/>
              <a:t>‹#›</a:t>
            </a:fld>
            <a:endParaRPr lang="en-GB"/>
          </a:p>
        </p:txBody>
      </p:sp>
    </p:spTree>
    <p:extLst>
      <p:ext uri="{BB962C8B-B14F-4D97-AF65-F5344CB8AC3E}">
        <p14:creationId xmlns:p14="http://schemas.microsoft.com/office/powerpoint/2010/main" val="1341786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49F8-B7A1-257B-8577-3A9B9A50FC5A}"/>
              </a:ext>
            </a:extLst>
          </p:cNvPr>
          <p:cNvSpPr>
            <a:spLocks noGrp="1"/>
          </p:cNvSpPr>
          <p:nvPr>
            <p:ph type="title"/>
          </p:nvPr>
        </p:nvSpPr>
        <p:spPr>
          <a:xfrm>
            <a:off x="465338" y="107672"/>
            <a:ext cx="10515600" cy="1325563"/>
          </a:xfrm>
        </p:spPr>
        <p:txBody>
          <a:bodyPr/>
          <a:lstStyle/>
          <a:p>
            <a:pPr algn="ctr"/>
            <a:r>
              <a:rPr lang="en-GB" b="1">
                <a:solidFill>
                  <a:srgbClr val="006C8D"/>
                </a:solidFill>
              </a:rPr>
              <a:t>The Landscape </a:t>
            </a:r>
          </a:p>
        </p:txBody>
      </p:sp>
      <p:sp>
        <p:nvSpPr>
          <p:cNvPr id="3" name="Content Placeholder 2">
            <a:extLst>
              <a:ext uri="{FF2B5EF4-FFF2-40B4-BE49-F238E27FC236}">
                <a16:creationId xmlns:a16="http://schemas.microsoft.com/office/drawing/2014/main" id="{0822591B-EDEA-3116-12C3-C13D9529C0AC}"/>
              </a:ext>
            </a:extLst>
          </p:cNvPr>
          <p:cNvSpPr>
            <a:spLocks noGrp="1"/>
          </p:cNvSpPr>
          <p:nvPr>
            <p:ph idx="1"/>
          </p:nvPr>
        </p:nvSpPr>
        <p:spPr>
          <a:xfrm>
            <a:off x="1541754" y="1253331"/>
            <a:ext cx="8913181" cy="4351338"/>
          </a:xfrm>
        </p:spPr>
        <p:txBody>
          <a:bodyPr>
            <a:normAutofit fontScale="92500" lnSpcReduction="20000"/>
          </a:bodyPr>
          <a:lstStyle/>
          <a:p>
            <a:pPr marL="0" indent="0" algn="ctr">
              <a:buNone/>
            </a:pPr>
            <a:r>
              <a:rPr lang="en-GB" sz="2400"/>
              <a:t>T</a:t>
            </a:r>
            <a:r>
              <a:rPr lang="en-GB" sz="2400" b="0" i="0">
                <a:effectLst/>
              </a:rPr>
              <a:t>he landscape of education is undergoing profound changes, propelled by technological advancements, societal shifts, and the dynamic needs of our learners.</a:t>
            </a:r>
          </a:p>
          <a:p>
            <a:pPr marL="0" indent="0" algn="ctr">
              <a:buNone/>
            </a:pPr>
            <a:endParaRPr lang="en-GB" sz="2400" b="0" i="0">
              <a:effectLst/>
            </a:endParaRPr>
          </a:p>
          <a:p>
            <a:pPr>
              <a:lnSpc>
                <a:spcPct val="100000"/>
              </a:lnSpc>
              <a:buClr>
                <a:schemeClr val="accent1">
                  <a:lumMod val="75000"/>
                </a:schemeClr>
              </a:buClr>
              <a:buFont typeface="Wingdings" panose="05000000000000000000" pitchFamily="2" charset="2"/>
              <a:buChar char="§"/>
            </a:pPr>
            <a:r>
              <a:rPr lang="en-GB" sz="2400">
                <a:latin typeface="Neue Plak"/>
              </a:rPr>
              <a:t>We must adapt and evolve to ensure our education system remains a symbol of hope and opportunity for all.</a:t>
            </a:r>
          </a:p>
          <a:p>
            <a:pPr>
              <a:lnSpc>
                <a:spcPct val="100000"/>
              </a:lnSpc>
              <a:buClr>
                <a:schemeClr val="accent1">
                  <a:lumMod val="75000"/>
                </a:schemeClr>
              </a:buClr>
              <a:buFont typeface="Wingdings" panose="05000000000000000000" pitchFamily="2" charset="2"/>
              <a:buChar char="§"/>
            </a:pPr>
            <a:r>
              <a:rPr lang="en-GB" sz="2400">
                <a:latin typeface="Neue Plak"/>
              </a:rPr>
              <a:t>We must cater to our learners' diverse learning styles and preferences, cultivating an environment that nurtures curiosity and stimulates creativity.</a:t>
            </a:r>
          </a:p>
          <a:p>
            <a:pPr>
              <a:lnSpc>
                <a:spcPct val="100000"/>
              </a:lnSpc>
              <a:buClr>
                <a:schemeClr val="accent1">
                  <a:lumMod val="75000"/>
                </a:schemeClr>
              </a:buClr>
              <a:buFont typeface="Wingdings" panose="05000000000000000000" pitchFamily="2" charset="2"/>
              <a:buChar char="§"/>
            </a:pPr>
            <a:r>
              <a:rPr lang="en-GB" sz="2400">
                <a:latin typeface="Neue Plak"/>
              </a:rPr>
              <a:t>We must strive to create an educational ecosystem that is accessible to everyone, irrespective of socio-economic background, ethnicity, or physical abilities. </a:t>
            </a:r>
          </a:p>
          <a:p>
            <a:pPr>
              <a:lnSpc>
                <a:spcPct val="100000"/>
              </a:lnSpc>
              <a:buClr>
                <a:schemeClr val="accent1">
                  <a:lumMod val="75000"/>
                </a:schemeClr>
              </a:buClr>
              <a:buFont typeface="Wingdings" panose="05000000000000000000" pitchFamily="2" charset="2"/>
              <a:buChar char="§"/>
            </a:pPr>
            <a:r>
              <a:rPr lang="en-GB" sz="2400">
                <a:latin typeface="Neue Plak"/>
              </a:rPr>
              <a:t>In the pursuit of excellence, we must also prioritise the well-being of our educators – YOU! </a:t>
            </a:r>
          </a:p>
          <a:p>
            <a:pPr algn="l"/>
            <a:endParaRPr lang="en-GB"/>
          </a:p>
        </p:txBody>
      </p:sp>
    </p:spTree>
    <p:extLst>
      <p:ext uri="{BB962C8B-B14F-4D97-AF65-F5344CB8AC3E}">
        <p14:creationId xmlns:p14="http://schemas.microsoft.com/office/powerpoint/2010/main" val="736708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F50D-A0B9-C0F7-47BC-521C45CDFF12}"/>
              </a:ext>
            </a:extLst>
          </p:cNvPr>
          <p:cNvSpPr>
            <a:spLocks noGrp="1"/>
          </p:cNvSpPr>
          <p:nvPr>
            <p:ph type="title"/>
          </p:nvPr>
        </p:nvSpPr>
        <p:spPr>
          <a:xfrm>
            <a:off x="4653748" y="424666"/>
            <a:ext cx="2884504" cy="1325563"/>
          </a:xfrm>
        </p:spPr>
        <p:txBody>
          <a:bodyPr/>
          <a:lstStyle/>
          <a:p>
            <a:r>
              <a:rPr lang="en-GB" b="1">
                <a:solidFill>
                  <a:srgbClr val="006C8D"/>
                </a:solidFill>
              </a:rPr>
              <a:t>Our Thanks </a:t>
            </a:r>
          </a:p>
        </p:txBody>
      </p:sp>
      <p:sp>
        <p:nvSpPr>
          <p:cNvPr id="3" name="Content Placeholder 2">
            <a:extLst>
              <a:ext uri="{FF2B5EF4-FFF2-40B4-BE49-F238E27FC236}">
                <a16:creationId xmlns:a16="http://schemas.microsoft.com/office/drawing/2014/main" id="{CE10AFE2-693A-70CE-A391-B9E3BE9575E6}"/>
              </a:ext>
            </a:extLst>
          </p:cNvPr>
          <p:cNvSpPr>
            <a:spLocks noGrp="1"/>
          </p:cNvSpPr>
          <p:nvPr>
            <p:ph idx="1"/>
          </p:nvPr>
        </p:nvSpPr>
        <p:spPr>
          <a:xfrm>
            <a:off x="1670898" y="2105336"/>
            <a:ext cx="9585988" cy="3168000"/>
          </a:xfrm>
        </p:spPr>
        <p:txBody>
          <a:bodyPr>
            <a:normAutofit fontScale="92500" lnSpcReduction="10000"/>
          </a:bodyPr>
          <a:lstStyle/>
          <a:p>
            <a:r>
              <a:rPr lang="en-GB" b="0" i="0">
                <a:solidFill>
                  <a:srgbClr val="374151"/>
                </a:solidFill>
                <a:effectLst/>
                <a:latin typeface="Söhne"/>
              </a:rPr>
              <a:t>For all our current centres in attendance today who have chosen us as their Awarding Organisation </a:t>
            </a:r>
          </a:p>
          <a:p>
            <a:r>
              <a:rPr lang="en-GB" b="0" i="0">
                <a:solidFill>
                  <a:srgbClr val="374151"/>
                </a:solidFill>
                <a:effectLst/>
                <a:latin typeface="Söhne"/>
              </a:rPr>
              <a:t>For any potential future centres in attendance today who might consider partnering with us</a:t>
            </a:r>
          </a:p>
          <a:p>
            <a:r>
              <a:rPr lang="en-GB" b="0" i="0">
                <a:solidFill>
                  <a:srgbClr val="374151"/>
                </a:solidFill>
                <a:effectLst/>
                <a:latin typeface="Söhne"/>
              </a:rPr>
              <a:t>And to all those who have dedicated their time to join us, we extend our gratitude</a:t>
            </a:r>
          </a:p>
          <a:p>
            <a:r>
              <a:rPr lang="en-GB">
                <a:solidFill>
                  <a:srgbClr val="374151"/>
                </a:solidFill>
                <a:latin typeface="Söhne"/>
              </a:rPr>
              <a:t>F</a:t>
            </a:r>
            <a:r>
              <a:rPr lang="en-GB" b="0" i="0">
                <a:solidFill>
                  <a:srgbClr val="374151"/>
                </a:solidFill>
                <a:effectLst/>
                <a:latin typeface="Söhne"/>
              </a:rPr>
              <a:t>eel free to approach any Ascentis staff member identifiable by their green lanyards—they are ready to assist you</a:t>
            </a:r>
          </a:p>
        </p:txBody>
      </p:sp>
    </p:spTree>
    <p:extLst>
      <p:ext uri="{BB962C8B-B14F-4D97-AF65-F5344CB8AC3E}">
        <p14:creationId xmlns:p14="http://schemas.microsoft.com/office/powerpoint/2010/main" val="227297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C5BA7-7C0A-A027-0C35-16BAE3393B82}"/>
              </a:ext>
            </a:extLst>
          </p:cNvPr>
          <p:cNvSpPr>
            <a:spLocks noGrp="1"/>
          </p:cNvSpPr>
          <p:nvPr>
            <p:ph type="title"/>
          </p:nvPr>
        </p:nvSpPr>
        <p:spPr>
          <a:xfrm>
            <a:off x="3484088" y="184189"/>
            <a:ext cx="10515600" cy="1325563"/>
          </a:xfrm>
        </p:spPr>
        <p:txBody>
          <a:bodyPr/>
          <a:lstStyle/>
          <a:p>
            <a:r>
              <a:rPr lang="en-GB" b="1">
                <a:solidFill>
                  <a:srgbClr val="006C8D"/>
                </a:solidFill>
              </a:rPr>
              <a:t>Ascentis Welcomes You </a:t>
            </a:r>
          </a:p>
        </p:txBody>
      </p:sp>
      <p:sp>
        <p:nvSpPr>
          <p:cNvPr id="3" name="Content Placeholder 2">
            <a:extLst>
              <a:ext uri="{FF2B5EF4-FFF2-40B4-BE49-F238E27FC236}">
                <a16:creationId xmlns:a16="http://schemas.microsoft.com/office/drawing/2014/main" id="{B543B8A7-677B-28C0-EB36-9FA1BBBF4B03}"/>
              </a:ext>
            </a:extLst>
          </p:cNvPr>
          <p:cNvSpPr>
            <a:spLocks noGrp="1"/>
          </p:cNvSpPr>
          <p:nvPr>
            <p:ph idx="1"/>
          </p:nvPr>
        </p:nvSpPr>
        <p:spPr>
          <a:xfrm>
            <a:off x="1899391" y="1849093"/>
            <a:ext cx="9277690" cy="4351338"/>
          </a:xfrm>
        </p:spPr>
        <p:txBody>
          <a:bodyPr>
            <a:normAutofit/>
          </a:bodyPr>
          <a:lstStyle/>
          <a:p>
            <a:pPr>
              <a:buClr>
                <a:schemeClr val="accent1">
                  <a:lumMod val="75000"/>
                </a:schemeClr>
              </a:buClr>
              <a:buFont typeface="Wingdings" panose="05000000000000000000" pitchFamily="2" charset="2"/>
              <a:buChar char="§"/>
            </a:pPr>
            <a:r>
              <a:rPr lang="en-GB"/>
              <a:t>We have 150 delegates in attendance </a:t>
            </a:r>
          </a:p>
          <a:p>
            <a:pPr algn="l">
              <a:buClr>
                <a:schemeClr val="accent1">
                  <a:lumMod val="75000"/>
                </a:schemeClr>
              </a:buClr>
              <a:buFont typeface="Wingdings" panose="05000000000000000000" pitchFamily="2" charset="2"/>
              <a:buChar char="§"/>
            </a:pPr>
            <a:r>
              <a:rPr lang="en-GB" b="0" i="0">
                <a:effectLst/>
                <a:latin typeface="Neue Plak"/>
              </a:rPr>
              <a:t>In</a:t>
            </a:r>
            <a:r>
              <a:rPr lang="en-GB">
                <a:latin typeface="Neue Plak"/>
              </a:rPr>
              <a:t>sight </a:t>
            </a:r>
            <a:r>
              <a:rPr lang="en-GB" b="0" i="0">
                <a:effectLst/>
                <a:latin typeface="Neue Plak"/>
              </a:rPr>
              <a:t>and expertise into factors that impact our sector and shape the future of education</a:t>
            </a:r>
          </a:p>
          <a:p>
            <a:pPr algn="l">
              <a:buClr>
                <a:schemeClr val="accent1">
                  <a:lumMod val="75000"/>
                </a:schemeClr>
              </a:buClr>
              <a:buFont typeface="Wingdings" panose="05000000000000000000" pitchFamily="2" charset="2"/>
              <a:buChar char="§"/>
            </a:pPr>
            <a:r>
              <a:rPr lang="en-GB">
                <a:latin typeface="Neue Plak"/>
              </a:rPr>
              <a:t>Workshops and </a:t>
            </a:r>
            <a:r>
              <a:rPr lang="en-GB" b="0" i="0">
                <a:effectLst/>
                <a:latin typeface="Neue Plak"/>
              </a:rPr>
              <a:t>an opportunity to get your burning questions answered by our fantastic speaker panel</a:t>
            </a:r>
          </a:p>
          <a:p>
            <a:pPr algn="l">
              <a:buClr>
                <a:schemeClr val="accent1">
                  <a:lumMod val="75000"/>
                </a:schemeClr>
              </a:buClr>
              <a:buFont typeface="Wingdings" panose="05000000000000000000" pitchFamily="2" charset="2"/>
              <a:buChar char="§"/>
            </a:pPr>
            <a:r>
              <a:rPr lang="en-GB" b="0" i="0">
                <a:effectLst/>
                <a:latin typeface="Neue Plak"/>
              </a:rPr>
              <a:t>Lunch and refreshments will be provided, and the day will conclude with our much-anticipated prize draw, where we will give away a luxury hamper</a:t>
            </a:r>
          </a:p>
          <a:p>
            <a:endParaRPr lang="en-GB"/>
          </a:p>
        </p:txBody>
      </p:sp>
      <p:sp>
        <p:nvSpPr>
          <p:cNvPr id="4" name="TextBox 3">
            <a:extLst>
              <a:ext uri="{FF2B5EF4-FFF2-40B4-BE49-F238E27FC236}">
                <a16:creationId xmlns:a16="http://schemas.microsoft.com/office/drawing/2014/main" id="{3C93B571-6BA7-890C-C2B7-96E5BDF20FB5}"/>
              </a:ext>
            </a:extLst>
          </p:cNvPr>
          <p:cNvSpPr txBox="1"/>
          <p:nvPr/>
        </p:nvSpPr>
        <p:spPr>
          <a:xfrm>
            <a:off x="3402808" y="1125425"/>
            <a:ext cx="6749591" cy="369332"/>
          </a:xfrm>
          <a:prstGeom prst="rect">
            <a:avLst/>
          </a:prstGeom>
          <a:noFill/>
        </p:spPr>
        <p:txBody>
          <a:bodyPr wrap="square" rtlCol="0">
            <a:spAutoFit/>
          </a:bodyPr>
          <a:lstStyle/>
          <a:p>
            <a:r>
              <a:rPr lang="en-GB">
                <a:solidFill>
                  <a:srgbClr val="006C8D"/>
                </a:solidFill>
              </a:rPr>
              <a:t>Leading UK Awarding Organisation &amp; Educational Charity </a:t>
            </a:r>
          </a:p>
        </p:txBody>
      </p:sp>
    </p:spTree>
    <p:extLst>
      <p:ext uri="{BB962C8B-B14F-4D97-AF65-F5344CB8AC3E}">
        <p14:creationId xmlns:p14="http://schemas.microsoft.com/office/powerpoint/2010/main" val="100318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B555-D15F-7D59-5DCB-C4634B34A0AF}"/>
              </a:ext>
            </a:extLst>
          </p:cNvPr>
          <p:cNvSpPr>
            <a:spLocks noGrp="1"/>
          </p:cNvSpPr>
          <p:nvPr>
            <p:ph type="title"/>
          </p:nvPr>
        </p:nvSpPr>
        <p:spPr>
          <a:xfrm>
            <a:off x="2556578" y="218305"/>
            <a:ext cx="10515600" cy="1325563"/>
          </a:xfrm>
        </p:spPr>
        <p:txBody>
          <a:bodyPr/>
          <a:lstStyle/>
          <a:p>
            <a:r>
              <a:rPr lang="en-GB" b="1">
                <a:solidFill>
                  <a:srgbClr val="006C8D"/>
                </a:solidFill>
              </a:rPr>
              <a:t>About Us: The Ascentis Group  </a:t>
            </a:r>
          </a:p>
        </p:txBody>
      </p:sp>
      <p:graphicFrame>
        <p:nvGraphicFramePr>
          <p:cNvPr id="7" name="Content Placeholder 6">
            <a:extLst>
              <a:ext uri="{FF2B5EF4-FFF2-40B4-BE49-F238E27FC236}">
                <a16:creationId xmlns:a16="http://schemas.microsoft.com/office/drawing/2014/main" id="{AA5EF4CE-0D55-952D-E87A-D1E61F0BB7B4}"/>
              </a:ext>
            </a:extLst>
          </p:cNvPr>
          <p:cNvGraphicFramePr>
            <a:graphicFrameLocks noGrp="1"/>
          </p:cNvGraphicFramePr>
          <p:nvPr>
            <p:ph idx="1"/>
            <p:extLst>
              <p:ext uri="{D42A27DB-BD31-4B8C-83A1-F6EECF244321}">
                <p14:modId xmlns:p14="http://schemas.microsoft.com/office/powerpoint/2010/main" val="2110184095"/>
              </p:ext>
            </p:extLst>
          </p:nvPr>
        </p:nvGraphicFramePr>
        <p:xfrm>
          <a:off x="272492" y="1960855"/>
          <a:ext cx="1128258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78CE074B-7335-8C2A-2F0B-D428DBDA4052}"/>
              </a:ext>
            </a:extLst>
          </p:cNvPr>
          <p:cNvPicPr>
            <a:picLocks noChangeAspect="1"/>
          </p:cNvPicPr>
          <p:nvPr/>
        </p:nvPicPr>
        <p:blipFill>
          <a:blip r:embed="rId7"/>
          <a:stretch>
            <a:fillRect/>
          </a:stretch>
        </p:blipFill>
        <p:spPr>
          <a:xfrm>
            <a:off x="157274" y="103915"/>
            <a:ext cx="1900125" cy="1856940"/>
          </a:xfrm>
          <a:prstGeom prst="rect">
            <a:avLst/>
          </a:prstGeom>
        </p:spPr>
      </p:pic>
      <p:pic>
        <p:nvPicPr>
          <p:cNvPr id="12" name="Picture 11">
            <a:extLst>
              <a:ext uri="{FF2B5EF4-FFF2-40B4-BE49-F238E27FC236}">
                <a16:creationId xmlns:a16="http://schemas.microsoft.com/office/drawing/2014/main" id="{140DBEF8-691C-B762-3C8B-E084DCF5E28B}"/>
              </a:ext>
            </a:extLst>
          </p:cNvPr>
          <p:cNvPicPr>
            <a:picLocks noChangeAspect="1"/>
          </p:cNvPicPr>
          <p:nvPr/>
        </p:nvPicPr>
        <p:blipFill>
          <a:blip r:embed="rId7"/>
          <a:stretch>
            <a:fillRect/>
          </a:stretch>
        </p:blipFill>
        <p:spPr>
          <a:xfrm>
            <a:off x="10515600" y="5165482"/>
            <a:ext cx="1676400" cy="1638300"/>
          </a:xfrm>
          <a:prstGeom prst="rect">
            <a:avLst/>
          </a:prstGeom>
        </p:spPr>
      </p:pic>
      <p:pic>
        <p:nvPicPr>
          <p:cNvPr id="14" name="Picture 13">
            <a:extLst>
              <a:ext uri="{FF2B5EF4-FFF2-40B4-BE49-F238E27FC236}">
                <a16:creationId xmlns:a16="http://schemas.microsoft.com/office/drawing/2014/main" id="{94B6A5BB-F08F-C408-C293-C206F99E3430}"/>
              </a:ext>
            </a:extLst>
          </p:cNvPr>
          <p:cNvPicPr>
            <a:picLocks noChangeAspect="1"/>
          </p:cNvPicPr>
          <p:nvPr/>
        </p:nvPicPr>
        <p:blipFill rotWithShape="1">
          <a:blip r:embed="rId8"/>
          <a:srcRect l="4413" b="4642"/>
          <a:stretch/>
        </p:blipFill>
        <p:spPr>
          <a:xfrm>
            <a:off x="9770164" y="8048"/>
            <a:ext cx="2421835" cy="1952807"/>
          </a:xfrm>
          <a:prstGeom prst="rect">
            <a:avLst/>
          </a:prstGeom>
        </p:spPr>
      </p:pic>
      <p:pic>
        <p:nvPicPr>
          <p:cNvPr id="16" name="Picture 15" descr="A close-up of a logo&#10;&#10;Description automatically generated">
            <a:extLst>
              <a:ext uri="{FF2B5EF4-FFF2-40B4-BE49-F238E27FC236}">
                <a16:creationId xmlns:a16="http://schemas.microsoft.com/office/drawing/2014/main" id="{239CB2DC-3D37-AA32-87BF-31C90E84EC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3639" y="1960855"/>
            <a:ext cx="1552223" cy="993945"/>
          </a:xfrm>
          <a:prstGeom prst="rect">
            <a:avLst/>
          </a:prstGeom>
        </p:spPr>
      </p:pic>
      <p:pic>
        <p:nvPicPr>
          <p:cNvPr id="22" name="Picture 21" descr="A black background with orange text&#10;&#10;Description automatically generated">
            <a:extLst>
              <a:ext uri="{FF2B5EF4-FFF2-40B4-BE49-F238E27FC236}">
                <a16:creationId xmlns:a16="http://schemas.microsoft.com/office/drawing/2014/main" id="{B82F815C-0BEC-7813-A389-578E983590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3639" y="5466759"/>
            <a:ext cx="2670054" cy="867158"/>
          </a:xfrm>
          <a:prstGeom prst="rect">
            <a:avLst/>
          </a:prstGeom>
        </p:spPr>
      </p:pic>
      <p:pic>
        <p:nvPicPr>
          <p:cNvPr id="24" name="Picture 23" descr="A logo for a dyslexia learning company&#10;&#10;Description automatically generated">
            <a:extLst>
              <a:ext uri="{FF2B5EF4-FFF2-40B4-BE49-F238E27FC236}">
                <a16:creationId xmlns:a16="http://schemas.microsoft.com/office/drawing/2014/main" id="{4D5129D8-1D3E-8243-FD61-AC509D06D58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6928" y="3147464"/>
            <a:ext cx="1749682" cy="1749682"/>
          </a:xfrm>
          <a:prstGeom prst="rect">
            <a:avLst/>
          </a:prstGeom>
        </p:spPr>
      </p:pic>
    </p:spTree>
    <p:extLst>
      <p:ext uri="{BB962C8B-B14F-4D97-AF65-F5344CB8AC3E}">
        <p14:creationId xmlns:p14="http://schemas.microsoft.com/office/powerpoint/2010/main" val="36893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D39B-8738-A02B-85EF-A740414EBEBB}"/>
              </a:ext>
            </a:extLst>
          </p:cNvPr>
          <p:cNvSpPr>
            <a:spLocks noGrp="1"/>
          </p:cNvSpPr>
          <p:nvPr>
            <p:ph type="title"/>
          </p:nvPr>
        </p:nvSpPr>
        <p:spPr>
          <a:xfrm>
            <a:off x="3941323" y="258121"/>
            <a:ext cx="4316557" cy="1325563"/>
          </a:xfrm>
        </p:spPr>
        <p:txBody>
          <a:bodyPr/>
          <a:lstStyle/>
          <a:p>
            <a:r>
              <a:rPr lang="en-GB" b="1">
                <a:solidFill>
                  <a:srgbClr val="006C8D"/>
                </a:solidFill>
              </a:rPr>
              <a:t>Our Qualifications </a:t>
            </a:r>
          </a:p>
        </p:txBody>
      </p:sp>
      <p:graphicFrame>
        <p:nvGraphicFramePr>
          <p:cNvPr id="5" name="Content Placeholder 2">
            <a:extLst>
              <a:ext uri="{FF2B5EF4-FFF2-40B4-BE49-F238E27FC236}">
                <a16:creationId xmlns:a16="http://schemas.microsoft.com/office/drawing/2014/main" id="{B082654B-41D9-1B2F-18A1-2508CB3FC5BB}"/>
              </a:ext>
            </a:extLst>
          </p:cNvPr>
          <p:cNvGraphicFramePr>
            <a:graphicFrameLocks noGrp="1"/>
          </p:cNvGraphicFramePr>
          <p:nvPr>
            <p:ph idx="1"/>
            <p:extLst>
              <p:ext uri="{D42A27DB-BD31-4B8C-83A1-F6EECF244321}">
                <p14:modId xmlns:p14="http://schemas.microsoft.com/office/powerpoint/2010/main" val="4294248728"/>
              </p:ext>
            </p:extLst>
          </p:nvPr>
        </p:nvGraphicFramePr>
        <p:xfrm>
          <a:off x="2263301" y="2015730"/>
          <a:ext cx="7665397" cy="3920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897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42EC0-E54E-6E34-D99C-BCDE11445B22}"/>
              </a:ext>
            </a:extLst>
          </p:cNvPr>
          <p:cNvSpPr>
            <a:spLocks noGrp="1"/>
          </p:cNvSpPr>
          <p:nvPr>
            <p:ph type="title"/>
          </p:nvPr>
        </p:nvSpPr>
        <p:spPr>
          <a:xfrm>
            <a:off x="3019117" y="0"/>
            <a:ext cx="10515600" cy="1325563"/>
          </a:xfrm>
        </p:spPr>
        <p:txBody>
          <a:bodyPr/>
          <a:lstStyle/>
          <a:p>
            <a:r>
              <a:rPr lang="en-GB" b="1">
                <a:solidFill>
                  <a:srgbClr val="006C8D"/>
                </a:solidFill>
              </a:rPr>
              <a:t>Spotlight Success: ESOL #1</a:t>
            </a:r>
          </a:p>
        </p:txBody>
      </p:sp>
      <p:graphicFrame>
        <p:nvGraphicFramePr>
          <p:cNvPr id="4" name="Content Placeholder 2">
            <a:extLst>
              <a:ext uri="{FF2B5EF4-FFF2-40B4-BE49-F238E27FC236}">
                <a16:creationId xmlns:a16="http://schemas.microsoft.com/office/drawing/2014/main" id="{4FB90FF0-B89C-AA53-A2FB-FB3DD0F53EC8}"/>
              </a:ext>
            </a:extLst>
          </p:cNvPr>
          <p:cNvGraphicFramePr>
            <a:graphicFrameLocks/>
          </p:cNvGraphicFramePr>
          <p:nvPr>
            <p:extLst>
              <p:ext uri="{D42A27DB-BD31-4B8C-83A1-F6EECF244321}">
                <p14:modId xmlns:p14="http://schemas.microsoft.com/office/powerpoint/2010/main" val="3598314201"/>
              </p:ext>
            </p:extLst>
          </p:nvPr>
        </p:nvGraphicFramePr>
        <p:xfrm>
          <a:off x="2177593" y="942680"/>
          <a:ext cx="8314440" cy="6146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37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712A4-99AA-522C-4C24-914C78C2BA16}"/>
              </a:ext>
            </a:extLst>
          </p:cNvPr>
          <p:cNvSpPr>
            <a:spLocks noGrp="1"/>
          </p:cNvSpPr>
          <p:nvPr>
            <p:ph type="title"/>
          </p:nvPr>
        </p:nvSpPr>
        <p:spPr>
          <a:xfrm>
            <a:off x="1897646" y="293253"/>
            <a:ext cx="7665396" cy="1325563"/>
          </a:xfrm>
        </p:spPr>
        <p:txBody>
          <a:bodyPr/>
          <a:lstStyle/>
          <a:p>
            <a:pPr algn="ctr"/>
            <a:r>
              <a:rPr lang="en-GB" b="1">
                <a:solidFill>
                  <a:srgbClr val="006C8D"/>
                </a:solidFill>
              </a:rPr>
              <a:t>Our Subsidiary: </a:t>
            </a:r>
            <a:r>
              <a:rPr lang="en-GB" b="0" i="0">
                <a:solidFill>
                  <a:srgbClr val="006C8D"/>
                </a:solidFill>
                <a:effectLst/>
                <a:latin typeface="Circular Std"/>
              </a:rPr>
              <a:t>International Dyslexia Learning (IDL)</a:t>
            </a:r>
            <a:endParaRPr lang="en-GB" b="1">
              <a:solidFill>
                <a:srgbClr val="006C8D"/>
              </a:solidFill>
            </a:endParaRPr>
          </a:p>
        </p:txBody>
      </p:sp>
      <p:sp>
        <p:nvSpPr>
          <p:cNvPr id="3" name="Content Placeholder 2">
            <a:extLst>
              <a:ext uri="{FF2B5EF4-FFF2-40B4-BE49-F238E27FC236}">
                <a16:creationId xmlns:a16="http://schemas.microsoft.com/office/drawing/2014/main" id="{0211F758-82E4-AD93-2D3C-FF7B99C5AFF5}"/>
              </a:ext>
            </a:extLst>
          </p:cNvPr>
          <p:cNvSpPr>
            <a:spLocks noGrp="1"/>
          </p:cNvSpPr>
          <p:nvPr>
            <p:ph idx="1"/>
          </p:nvPr>
        </p:nvSpPr>
        <p:spPr>
          <a:xfrm>
            <a:off x="1737210" y="2286011"/>
            <a:ext cx="8575533" cy="923331"/>
          </a:xfrm>
        </p:spPr>
        <p:txBody>
          <a:bodyPr/>
          <a:lstStyle/>
          <a:p>
            <a:pPr marL="0" indent="0" algn="ctr">
              <a:buNone/>
            </a:pPr>
            <a:r>
              <a:rPr lang="en-GB" sz="1800" b="0" i="0">
                <a:solidFill>
                  <a:srgbClr val="211F34"/>
                </a:solidFill>
                <a:effectLst/>
              </a:rPr>
              <a:t>IDL provides specialist multi-sensory software to primary and secondary schools. Thousands of children across the world use the IDL literacy and numeracy programmes</a:t>
            </a:r>
            <a:r>
              <a:rPr lang="en-GB" b="0" i="0">
                <a:solidFill>
                  <a:srgbClr val="211F34"/>
                </a:solidFill>
                <a:effectLst/>
                <a:latin typeface="Circular Std"/>
              </a:rPr>
              <a:t>.</a:t>
            </a:r>
            <a:endParaRPr lang="en-GB"/>
          </a:p>
        </p:txBody>
      </p:sp>
      <p:sp>
        <p:nvSpPr>
          <p:cNvPr id="5" name="TextBox 4">
            <a:extLst>
              <a:ext uri="{FF2B5EF4-FFF2-40B4-BE49-F238E27FC236}">
                <a16:creationId xmlns:a16="http://schemas.microsoft.com/office/drawing/2014/main" id="{643E8C26-1EA4-87AE-39B9-41068E7D013B}"/>
              </a:ext>
            </a:extLst>
          </p:cNvPr>
          <p:cNvSpPr txBox="1"/>
          <p:nvPr/>
        </p:nvSpPr>
        <p:spPr>
          <a:xfrm>
            <a:off x="3048786" y="5079885"/>
            <a:ext cx="6094428" cy="646331"/>
          </a:xfrm>
          <a:prstGeom prst="rect">
            <a:avLst/>
          </a:prstGeom>
          <a:noFill/>
        </p:spPr>
        <p:txBody>
          <a:bodyPr wrap="square">
            <a:spAutoFit/>
          </a:bodyPr>
          <a:lstStyle/>
          <a:p>
            <a:pPr algn="ctr"/>
            <a:r>
              <a:rPr lang="en-GB" b="0" i="0">
                <a:effectLst/>
              </a:rPr>
              <a:t>Increase spelling and reading age by 11 months in just 26 hours without needing one-to-one help</a:t>
            </a:r>
            <a:r>
              <a:rPr lang="en-GB" b="0" i="0">
                <a:solidFill>
                  <a:srgbClr val="3C3C3B"/>
                </a:solidFill>
                <a:effectLst/>
                <a:latin typeface="latoRegular"/>
              </a:rPr>
              <a:t>.</a:t>
            </a:r>
            <a:endParaRPr lang="en-GB"/>
          </a:p>
        </p:txBody>
      </p:sp>
      <p:sp>
        <p:nvSpPr>
          <p:cNvPr id="7" name="TextBox 6">
            <a:extLst>
              <a:ext uri="{FF2B5EF4-FFF2-40B4-BE49-F238E27FC236}">
                <a16:creationId xmlns:a16="http://schemas.microsoft.com/office/drawing/2014/main" id="{F9923ACF-8D5E-6851-C020-781DE4734515}"/>
              </a:ext>
            </a:extLst>
          </p:cNvPr>
          <p:cNvSpPr txBox="1"/>
          <p:nvPr/>
        </p:nvSpPr>
        <p:spPr>
          <a:xfrm>
            <a:off x="844856" y="3613583"/>
            <a:ext cx="10360240" cy="923330"/>
          </a:xfrm>
          <a:prstGeom prst="rect">
            <a:avLst/>
          </a:prstGeom>
          <a:noFill/>
        </p:spPr>
        <p:txBody>
          <a:bodyPr wrap="square">
            <a:spAutoFit/>
          </a:bodyPr>
          <a:lstStyle/>
          <a:p>
            <a:pPr algn="ctr"/>
            <a:r>
              <a:rPr lang="en-GB" b="0" i="0">
                <a:effectLst/>
              </a:rPr>
              <a:t>Our main goal is to provide learning support to those most in need, and thousands of learners use our software across the globe. IDL was developed to support the growing number of young people who are falling through the gaps in Literacy and Numeracy.</a:t>
            </a:r>
            <a:endParaRPr lang="en-GB"/>
          </a:p>
        </p:txBody>
      </p:sp>
      <p:pic>
        <p:nvPicPr>
          <p:cNvPr id="8" name="Picture 7" descr="A logo for a dyslexia learning company&#10;&#10;Description automatically generated">
            <a:extLst>
              <a:ext uri="{FF2B5EF4-FFF2-40B4-BE49-F238E27FC236}">
                <a16:creationId xmlns:a16="http://schemas.microsoft.com/office/drawing/2014/main" id="{EC74CE1B-11F0-064E-D7A5-E283D31F4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64" y="109406"/>
            <a:ext cx="1892021" cy="1892021"/>
          </a:xfrm>
          <a:prstGeom prst="rect">
            <a:avLst/>
          </a:prstGeom>
        </p:spPr>
      </p:pic>
    </p:spTree>
    <p:extLst>
      <p:ext uri="{BB962C8B-B14F-4D97-AF65-F5344CB8AC3E}">
        <p14:creationId xmlns:p14="http://schemas.microsoft.com/office/powerpoint/2010/main" val="1142553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5627AC0-D27B-5C88-D9FE-8CA6DB35CFA1}"/>
              </a:ext>
            </a:extLst>
          </p:cNvPr>
          <p:cNvSpPr txBox="1"/>
          <p:nvPr/>
        </p:nvSpPr>
        <p:spPr>
          <a:xfrm>
            <a:off x="-1" y="5159830"/>
            <a:ext cx="2787589" cy="1748752"/>
          </a:xfrm>
          <a:prstGeom prst="rect">
            <a:avLst/>
          </a:prstGeom>
          <a:solidFill>
            <a:schemeClr val="bg1"/>
          </a:solidFill>
        </p:spPr>
        <p:txBody>
          <a:bodyPr wrap="square" rtlCol="0">
            <a:spAutoFit/>
          </a:bodyPr>
          <a:lstStyle/>
          <a:p>
            <a:endParaRPr lang="en-GB"/>
          </a:p>
        </p:txBody>
      </p:sp>
      <p:sp>
        <p:nvSpPr>
          <p:cNvPr id="2" name="Title 1">
            <a:extLst>
              <a:ext uri="{FF2B5EF4-FFF2-40B4-BE49-F238E27FC236}">
                <a16:creationId xmlns:a16="http://schemas.microsoft.com/office/drawing/2014/main" id="{E3A712A4-99AA-522C-4C24-914C78C2BA16}"/>
              </a:ext>
            </a:extLst>
          </p:cNvPr>
          <p:cNvSpPr>
            <a:spLocks noGrp="1"/>
          </p:cNvSpPr>
          <p:nvPr>
            <p:ph type="title"/>
          </p:nvPr>
        </p:nvSpPr>
        <p:spPr>
          <a:xfrm>
            <a:off x="1897646" y="293253"/>
            <a:ext cx="7665396" cy="1325563"/>
          </a:xfrm>
        </p:spPr>
        <p:txBody>
          <a:bodyPr/>
          <a:lstStyle/>
          <a:p>
            <a:pPr algn="ctr"/>
            <a:r>
              <a:rPr lang="en-GB" b="1">
                <a:solidFill>
                  <a:srgbClr val="006C8D"/>
                </a:solidFill>
              </a:rPr>
              <a:t>Our Subsidiary: </a:t>
            </a:r>
            <a:r>
              <a:rPr lang="en-GB" b="0" i="0">
                <a:solidFill>
                  <a:srgbClr val="006C8D"/>
                </a:solidFill>
                <a:effectLst/>
                <a:latin typeface="Circular Std"/>
              </a:rPr>
              <a:t>International Dyslexia Learning (IDL)</a:t>
            </a:r>
            <a:endParaRPr lang="en-GB" b="1">
              <a:solidFill>
                <a:srgbClr val="006C8D"/>
              </a:solidFill>
            </a:endParaRPr>
          </a:p>
        </p:txBody>
      </p:sp>
      <p:pic>
        <p:nvPicPr>
          <p:cNvPr id="8" name="Picture 7" descr="A logo for a dyslexia learning company&#10;&#10;Description automatically generated">
            <a:extLst>
              <a:ext uri="{FF2B5EF4-FFF2-40B4-BE49-F238E27FC236}">
                <a16:creationId xmlns:a16="http://schemas.microsoft.com/office/drawing/2014/main" id="{EC74CE1B-11F0-064E-D7A5-E283D31F4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5" y="10023"/>
            <a:ext cx="1892021" cy="1892021"/>
          </a:xfrm>
          <a:prstGeom prst="rect">
            <a:avLst/>
          </a:prstGeom>
        </p:spPr>
      </p:pic>
      <p:pic>
        <p:nvPicPr>
          <p:cNvPr id="12" name="Picture 11" descr="A screenshot of a computer screen&#10;&#10;Description automatically generated">
            <a:extLst>
              <a:ext uri="{FF2B5EF4-FFF2-40B4-BE49-F238E27FC236}">
                <a16:creationId xmlns:a16="http://schemas.microsoft.com/office/drawing/2014/main" id="{EA1A0589-A1C1-AF16-D952-C49BAE42F30F}"/>
              </a:ext>
            </a:extLst>
          </p:cNvPr>
          <p:cNvPicPr>
            <a:picLocks noChangeAspect="1"/>
          </p:cNvPicPr>
          <p:nvPr/>
        </p:nvPicPr>
        <p:blipFill rotWithShape="1">
          <a:blip r:embed="rId3"/>
          <a:srcRect t="12222" r="2542" b="5345"/>
          <a:stretch/>
        </p:blipFill>
        <p:spPr>
          <a:xfrm>
            <a:off x="2314990" y="1902044"/>
            <a:ext cx="6917788" cy="2091831"/>
          </a:xfrm>
          <a:prstGeom prst="rect">
            <a:avLst/>
          </a:prstGeom>
        </p:spPr>
      </p:pic>
      <p:pic>
        <p:nvPicPr>
          <p:cNvPr id="13" name="Content Placeholder 10" descr="A screenshot of a computer screen&#10;&#10;Description automatically generated">
            <a:extLst>
              <a:ext uri="{FF2B5EF4-FFF2-40B4-BE49-F238E27FC236}">
                <a16:creationId xmlns:a16="http://schemas.microsoft.com/office/drawing/2014/main" id="{FEF6B8ED-CFAC-786F-B944-B4599E3D723B}"/>
              </a:ext>
            </a:extLst>
          </p:cNvPr>
          <p:cNvPicPr>
            <a:picLocks noGrp="1" noChangeAspect="1"/>
          </p:cNvPicPr>
          <p:nvPr>
            <p:ph idx="1"/>
          </p:nvPr>
        </p:nvPicPr>
        <p:blipFill>
          <a:blip r:embed="rId4"/>
          <a:stretch>
            <a:fillRect/>
          </a:stretch>
        </p:blipFill>
        <p:spPr>
          <a:xfrm>
            <a:off x="2314990" y="4369080"/>
            <a:ext cx="6917788" cy="2203119"/>
          </a:xfrm>
          <a:prstGeom prst="rect">
            <a:avLst/>
          </a:prstGeom>
        </p:spPr>
      </p:pic>
      <p:sp>
        <p:nvSpPr>
          <p:cNvPr id="15" name="TextBox 14">
            <a:extLst>
              <a:ext uri="{FF2B5EF4-FFF2-40B4-BE49-F238E27FC236}">
                <a16:creationId xmlns:a16="http://schemas.microsoft.com/office/drawing/2014/main" id="{0CACB694-68CD-4A0F-C660-FA99E60C59CF}"/>
              </a:ext>
            </a:extLst>
          </p:cNvPr>
          <p:cNvSpPr txBox="1"/>
          <p:nvPr/>
        </p:nvSpPr>
        <p:spPr>
          <a:xfrm>
            <a:off x="10234071" y="5155163"/>
            <a:ext cx="1821918" cy="1702837"/>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294921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C2E3-46B6-173F-08CA-81965C1BEBF1}"/>
              </a:ext>
            </a:extLst>
          </p:cNvPr>
          <p:cNvSpPr>
            <a:spLocks noGrp="1"/>
          </p:cNvSpPr>
          <p:nvPr>
            <p:ph type="title"/>
          </p:nvPr>
        </p:nvSpPr>
        <p:spPr>
          <a:xfrm>
            <a:off x="1498060" y="676695"/>
            <a:ext cx="8754893" cy="1325563"/>
          </a:xfrm>
        </p:spPr>
        <p:txBody>
          <a:bodyPr/>
          <a:lstStyle/>
          <a:p>
            <a:pPr algn="ctr"/>
            <a:r>
              <a:rPr lang="en-GB" b="1">
                <a:solidFill>
                  <a:srgbClr val="006C8D"/>
                </a:solidFill>
              </a:rPr>
              <a:t>Our Subsidiary: Virtual Academy Limited (VAL)</a:t>
            </a:r>
          </a:p>
        </p:txBody>
      </p:sp>
      <p:sp>
        <p:nvSpPr>
          <p:cNvPr id="3" name="Content Placeholder 2">
            <a:extLst>
              <a:ext uri="{FF2B5EF4-FFF2-40B4-BE49-F238E27FC236}">
                <a16:creationId xmlns:a16="http://schemas.microsoft.com/office/drawing/2014/main" id="{18C829D0-1778-96F3-4394-5B467C82A245}"/>
              </a:ext>
            </a:extLst>
          </p:cNvPr>
          <p:cNvSpPr>
            <a:spLocks noGrp="1"/>
          </p:cNvSpPr>
          <p:nvPr>
            <p:ph idx="1"/>
          </p:nvPr>
        </p:nvSpPr>
        <p:spPr>
          <a:xfrm>
            <a:off x="1498060" y="2145221"/>
            <a:ext cx="9855740" cy="3971493"/>
          </a:xfrm>
        </p:spPr>
        <p:txBody>
          <a:bodyPr>
            <a:normAutofit/>
          </a:bodyPr>
          <a:lstStyle/>
          <a:p>
            <a:pPr marL="0" indent="0" algn="ctr">
              <a:buNone/>
            </a:pPr>
            <a:r>
              <a:rPr lang="en-GB" sz="2400">
                <a:solidFill>
                  <a:srgbClr val="575756"/>
                </a:solidFill>
                <a:latin typeface="Helvetica Neue"/>
              </a:rPr>
              <a:t>VAL</a:t>
            </a:r>
            <a:r>
              <a:rPr lang="en-GB" sz="2400" b="0" i="0">
                <a:solidFill>
                  <a:srgbClr val="575756"/>
                </a:solidFill>
                <a:effectLst/>
                <a:latin typeface="Helvetica Neue"/>
              </a:rPr>
              <a:t> works with industry experts to deliver interactive learning modules on an e-learning platform</a:t>
            </a:r>
          </a:p>
          <a:p>
            <a:pPr marL="0" indent="0">
              <a:buNone/>
            </a:pPr>
            <a:endParaRPr lang="en-GB" sz="2400">
              <a:solidFill>
                <a:srgbClr val="575756"/>
              </a:solidFill>
              <a:latin typeface="Helvetica Neue"/>
            </a:endParaRPr>
          </a:p>
          <a:p>
            <a:pPr marL="0" indent="0">
              <a:buNone/>
            </a:pPr>
            <a:r>
              <a:rPr lang="en-GB" sz="2400" b="1">
                <a:solidFill>
                  <a:srgbClr val="575756"/>
                </a:solidFill>
                <a:latin typeface="Helvetica Neue"/>
              </a:rPr>
              <a:t>VAL provides and improves</a:t>
            </a:r>
            <a:r>
              <a:rPr lang="en-GB" sz="2400">
                <a:solidFill>
                  <a:srgbClr val="575756"/>
                </a:solidFill>
                <a:latin typeface="Helvetica Neue"/>
              </a:rPr>
              <a:t>:</a:t>
            </a:r>
          </a:p>
          <a:p>
            <a:pPr marL="0" indent="0">
              <a:buNone/>
            </a:pPr>
            <a:r>
              <a:rPr lang="en-GB" sz="2400">
                <a:solidFill>
                  <a:srgbClr val="575756"/>
                </a:solidFill>
                <a:latin typeface="Helvetica Neue"/>
              </a:rPr>
              <a:t>- Workforce Engagement </a:t>
            </a:r>
          </a:p>
          <a:p>
            <a:pPr marL="0" indent="0">
              <a:buNone/>
            </a:pPr>
            <a:r>
              <a:rPr lang="en-GB" sz="2400">
                <a:solidFill>
                  <a:srgbClr val="575756"/>
                </a:solidFill>
                <a:latin typeface="Helvetica Neue"/>
              </a:rPr>
              <a:t>- People Development </a:t>
            </a:r>
          </a:p>
          <a:p>
            <a:pPr marL="0" indent="0">
              <a:buNone/>
            </a:pPr>
            <a:r>
              <a:rPr lang="en-GB" sz="2400">
                <a:solidFill>
                  <a:srgbClr val="575756"/>
                </a:solidFill>
                <a:latin typeface="Helvetica Neue"/>
              </a:rPr>
              <a:t>- Skills and Capability </a:t>
            </a:r>
          </a:p>
          <a:p>
            <a:pPr marL="0" indent="0">
              <a:buNone/>
            </a:pPr>
            <a:r>
              <a:rPr lang="en-GB" sz="2400">
                <a:solidFill>
                  <a:srgbClr val="575756"/>
                </a:solidFill>
                <a:latin typeface="Helvetica Neue"/>
              </a:rPr>
              <a:t>- Online Training </a:t>
            </a:r>
            <a:endParaRPr lang="en-GB" sz="2400"/>
          </a:p>
        </p:txBody>
      </p:sp>
      <p:sp>
        <p:nvSpPr>
          <p:cNvPr id="5" name="TextBox 4">
            <a:extLst>
              <a:ext uri="{FF2B5EF4-FFF2-40B4-BE49-F238E27FC236}">
                <a16:creationId xmlns:a16="http://schemas.microsoft.com/office/drawing/2014/main" id="{67908D08-EC0D-DFFA-FE5C-B5BA453905A4}"/>
              </a:ext>
            </a:extLst>
          </p:cNvPr>
          <p:cNvSpPr txBox="1"/>
          <p:nvPr/>
        </p:nvSpPr>
        <p:spPr>
          <a:xfrm>
            <a:off x="117130" y="163951"/>
            <a:ext cx="1821918" cy="1702837"/>
          </a:xfrm>
          <a:prstGeom prst="rect">
            <a:avLst/>
          </a:prstGeom>
          <a:solidFill>
            <a:schemeClr val="bg1"/>
          </a:solidFill>
        </p:spPr>
        <p:txBody>
          <a:bodyPr wrap="square" rtlCol="0">
            <a:spAutoFit/>
          </a:bodyPr>
          <a:lstStyle/>
          <a:p>
            <a:endParaRPr lang="en-GB"/>
          </a:p>
        </p:txBody>
      </p:sp>
      <p:pic>
        <p:nvPicPr>
          <p:cNvPr id="4" name="Picture 3" descr="A black background with orange text&#10;&#10;Description automatically generated">
            <a:extLst>
              <a:ext uri="{FF2B5EF4-FFF2-40B4-BE49-F238E27FC236}">
                <a16:creationId xmlns:a16="http://schemas.microsoft.com/office/drawing/2014/main" id="{2CD99AE6-1FCD-5D50-75B6-CD34C6D4444C}"/>
              </a:ext>
            </a:extLst>
          </p:cNvPr>
          <p:cNvPicPr>
            <a:picLocks noChangeAspect="1"/>
          </p:cNvPicPr>
          <p:nvPr/>
        </p:nvPicPr>
        <p:blipFill rotWithShape="1">
          <a:blip r:embed="rId2">
            <a:extLst>
              <a:ext uri="{28A0092B-C50C-407E-A947-70E740481C1C}">
                <a14:useLocalDpi xmlns:a14="http://schemas.microsoft.com/office/drawing/2010/main" val="0"/>
              </a:ext>
            </a:extLst>
          </a:blip>
          <a:srcRect r="38347"/>
          <a:stretch/>
        </p:blipFill>
        <p:spPr>
          <a:xfrm>
            <a:off x="117130" y="204156"/>
            <a:ext cx="2222388" cy="1135321"/>
          </a:xfrm>
          <a:prstGeom prst="rect">
            <a:avLst/>
          </a:prstGeom>
        </p:spPr>
      </p:pic>
    </p:spTree>
    <p:extLst>
      <p:ext uri="{BB962C8B-B14F-4D97-AF65-F5344CB8AC3E}">
        <p14:creationId xmlns:p14="http://schemas.microsoft.com/office/powerpoint/2010/main" val="3918365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2A394C-5027-966C-AB54-72D1A8F4EFFE}"/>
              </a:ext>
            </a:extLst>
          </p:cNvPr>
          <p:cNvSpPr txBox="1"/>
          <p:nvPr/>
        </p:nvSpPr>
        <p:spPr>
          <a:xfrm>
            <a:off x="-82255" y="5155163"/>
            <a:ext cx="3385292" cy="1702837"/>
          </a:xfrm>
          <a:prstGeom prst="rect">
            <a:avLst/>
          </a:prstGeom>
          <a:solidFill>
            <a:schemeClr val="bg1"/>
          </a:solidFill>
        </p:spPr>
        <p:txBody>
          <a:bodyPr wrap="square" rtlCol="0">
            <a:spAutoFit/>
          </a:bodyPr>
          <a:lstStyle/>
          <a:p>
            <a:endParaRPr lang="en-GB"/>
          </a:p>
        </p:txBody>
      </p:sp>
      <p:sp>
        <p:nvSpPr>
          <p:cNvPr id="9" name="TextBox 8">
            <a:extLst>
              <a:ext uri="{FF2B5EF4-FFF2-40B4-BE49-F238E27FC236}">
                <a16:creationId xmlns:a16="http://schemas.microsoft.com/office/drawing/2014/main" id="{D3A1BB0F-8CD7-11D5-EAE8-FED825E607F0}"/>
              </a:ext>
            </a:extLst>
          </p:cNvPr>
          <p:cNvSpPr txBox="1"/>
          <p:nvPr/>
        </p:nvSpPr>
        <p:spPr>
          <a:xfrm>
            <a:off x="10327598" y="5089849"/>
            <a:ext cx="1821918" cy="1702837"/>
          </a:xfrm>
          <a:prstGeom prst="rect">
            <a:avLst/>
          </a:prstGeom>
          <a:solidFill>
            <a:schemeClr val="bg1"/>
          </a:solidFill>
        </p:spPr>
        <p:txBody>
          <a:bodyPr wrap="square" rtlCol="0">
            <a:spAutoFit/>
          </a:bodyPr>
          <a:lstStyle/>
          <a:p>
            <a:endParaRPr lang="en-GB"/>
          </a:p>
        </p:txBody>
      </p:sp>
      <p:sp>
        <p:nvSpPr>
          <p:cNvPr id="2" name="Title 1">
            <a:extLst>
              <a:ext uri="{FF2B5EF4-FFF2-40B4-BE49-F238E27FC236}">
                <a16:creationId xmlns:a16="http://schemas.microsoft.com/office/drawing/2014/main" id="{A036C2E3-46B6-173F-08CA-81965C1BEBF1}"/>
              </a:ext>
            </a:extLst>
          </p:cNvPr>
          <p:cNvSpPr>
            <a:spLocks noGrp="1"/>
          </p:cNvSpPr>
          <p:nvPr>
            <p:ph type="title"/>
          </p:nvPr>
        </p:nvSpPr>
        <p:spPr>
          <a:xfrm>
            <a:off x="1610391" y="500448"/>
            <a:ext cx="8754893" cy="1325563"/>
          </a:xfrm>
        </p:spPr>
        <p:txBody>
          <a:bodyPr/>
          <a:lstStyle/>
          <a:p>
            <a:pPr algn="ctr"/>
            <a:r>
              <a:rPr lang="en-GB" b="1">
                <a:solidFill>
                  <a:srgbClr val="006C8D"/>
                </a:solidFill>
              </a:rPr>
              <a:t>Our Subsidiary: Virtual Academy Limited (VAL)</a:t>
            </a:r>
          </a:p>
        </p:txBody>
      </p:sp>
      <p:sp>
        <p:nvSpPr>
          <p:cNvPr id="5" name="TextBox 4">
            <a:extLst>
              <a:ext uri="{FF2B5EF4-FFF2-40B4-BE49-F238E27FC236}">
                <a16:creationId xmlns:a16="http://schemas.microsoft.com/office/drawing/2014/main" id="{67908D08-EC0D-DFFA-FE5C-B5BA453905A4}"/>
              </a:ext>
            </a:extLst>
          </p:cNvPr>
          <p:cNvSpPr txBox="1"/>
          <p:nvPr/>
        </p:nvSpPr>
        <p:spPr>
          <a:xfrm>
            <a:off x="117130" y="163951"/>
            <a:ext cx="1821918" cy="1702837"/>
          </a:xfrm>
          <a:prstGeom prst="rect">
            <a:avLst/>
          </a:prstGeom>
          <a:solidFill>
            <a:schemeClr val="bg1"/>
          </a:solidFill>
        </p:spPr>
        <p:txBody>
          <a:bodyPr wrap="square" rtlCol="0">
            <a:spAutoFit/>
          </a:bodyPr>
          <a:lstStyle/>
          <a:p>
            <a:endParaRPr lang="en-GB"/>
          </a:p>
        </p:txBody>
      </p:sp>
      <p:pic>
        <p:nvPicPr>
          <p:cNvPr id="4" name="Picture 3" descr="A black background with orange text&#10;&#10;Description automatically generated">
            <a:extLst>
              <a:ext uri="{FF2B5EF4-FFF2-40B4-BE49-F238E27FC236}">
                <a16:creationId xmlns:a16="http://schemas.microsoft.com/office/drawing/2014/main" id="{2CD99AE6-1FCD-5D50-75B6-CD34C6D4444C}"/>
              </a:ext>
            </a:extLst>
          </p:cNvPr>
          <p:cNvPicPr>
            <a:picLocks noChangeAspect="1"/>
          </p:cNvPicPr>
          <p:nvPr/>
        </p:nvPicPr>
        <p:blipFill rotWithShape="1">
          <a:blip r:embed="rId2">
            <a:extLst>
              <a:ext uri="{28A0092B-C50C-407E-A947-70E740481C1C}">
                <a14:useLocalDpi xmlns:a14="http://schemas.microsoft.com/office/drawing/2010/main" val="0"/>
              </a:ext>
            </a:extLst>
          </a:blip>
          <a:srcRect r="38347"/>
          <a:stretch/>
        </p:blipFill>
        <p:spPr>
          <a:xfrm>
            <a:off x="117130" y="500448"/>
            <a:ext cx="2015909" cy="1029840"/>
          </a:xfrm>
          <a:prstGeom prst="rect">
            <a:avLst/>
          </a:prstGeom>
        </p:spPr>
      </p:pic>
      <p:pic>
        <p:nvPicPr>
          <p:cNvPr id="8" name="Picture 7">
            <a:extLst>
              <a:ext uri="{FF2B5EF4-FFF2-40B4-BE49-F238E27FC236}">
                <a16:creationId xmlns:a16="http://schemas.microsoft.com/office/drawing/2014/main" id="{8DE580EB-C283-BD8C-9998-73A543B8088D}"/>
              </a:ext>
            </a:extLst>
          </p:cNvPr>
          <p:cNvPicPr>
            <a:picLocks noChangeAspect="1"/>
          </p:cNvPicPr>
          <p:nvPr/>
        </p:nvPicPr>
        <p:blipFill rotWithShape="1">
          <a:blip r:embed="rId3"/>
          <a:srcRect t="2852" r="1366" b="2654"/>
          <a:stretch/>
        </p:blipFill>
        <p:spPr>
          <a:xfrm>
            <a:off x="953501" y="2015219"/>
            <a:ext cx="10284998" cy="4433974"/>
          </a:xfrm>
          <a:prstGeom prst="rect">
            <a:avLst/>
          </a:prstGeom>
        </p:spPr>
      </p:pic>
    </p:spTree>
    <p:extLst>
      <p:ext uri="{BB962C8B-B14F-4D97-AF65-F5344CB8AC3E}">
        <p14:creationId xmlns:p14="http://schemas.microsoft.com/office/powerpoint/2010/main" val="2367523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0736B7EF2ED54481ECDCC66900786B" ma:contentTypeVersion="18" ma:contentTypeDescription="Create a new document." ma:contentTypeScope="" ma:versionID="a91e21b59bd2bdde635cad6eca740d5d">
  <xsd:schema xmlns:xsd="http://www.w3.org/2001/XMLSchema" xmlns:xs="http://www.w3.org/2001/XMLSchema" xmlns:p="http://schemas.microsoft.com/office/2006/metadata/properties" xmlns:ns2="bbbfdd7a-087b-423c-9b4c-41591523079f" xmlns:ns3="d7124255-16c7-4b4c-8163-dd9154b95144" targetNamespace="http://schemas.microsoft.com/office/2006/metadata/properties" ma:root="true" ma:fieldsID="e835bf69ac6223bdab79e728d51eee1f" ns2:_="" ns3:_="">
    <xsd:import namespace="bbbfdd7a-087b-423c-9b4c-41591523079f"/>
    <xsd:import namespace="d7124255-16c7-4b4c-8163-dd9154b951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fdd7a-087b-423c-9b4c-4159152307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fa61382-b5c2-464e-af5b-da37dc0e5e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124255-16c7-4b4c-8163-dd9154b9514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097390-10b6-468e-a694-342c51e5b323}" ma:internalName="TaxCatchAll" ma:showField="CatchAllData" ma:web="d7124255-16c7-4b4c-8163-dd9154b95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124255-16c7-4b4c-8163-dd9154b95144" xsi:nil="true"/>
    <lcf76f155ced4ddcb4097134ff3c332f xmlns="bbbfdd7a-087b-423c-9b4c-41591523079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896C59-3CF6-483F-ADD7-E9929BE1BE80}"/>
</file>

<file path=customXml/itemProps2.xml><?xml version="1.0" encoding="utf-8"?>
<ds:datastoreItem xmlns:ds="http://schemas.openxmlformats.org/officeDocument/2006/customXml" ds:itemID="{8853DE19-A97C-4ECC-9D23-317824A27B18}">
  <ds:schemaRefs>
    <ds:schemaRef ds:uri="http://schemas.microsoft.com/sharepoint/v3/contenttype/forms"/>
  </ds:schemaRefs>
</ds:datastoreItem>
</file>

<file path=customXml/itemProps3.xml><?xml version="1.0" encoding="utf-8"?>
<ds:datastoreItem xmlns:ds="http://schemas.openxmlformats.org/officeDocument/2006/customXml" ds:itemID="{5A9DB3C2-6C5C-428F-BE79-04C188D568E8}">
  <ds:schemaRefs>
    <ds:schemaRef ds:uri="34c7f1cc-bb7f-412d-b57f-f7ccb32f9b4a"/>
    <ds:schemaRef ds:uri="73e33671-ce79-4eaa-a4b4-e7246c5b84e9"/>
    <ds:schemaRef ds:uri="bbbfdd7a-087b-423c-9b4c-41591523079f"/>
    <ds:schemaRef ds:uri="d7124255-16c7-4b4c-8163-dd9154b9514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Ascentis Welcomes You </vt:lpstr>
      <vt:lpstr>About Us: The Ascentis Group  </vt:lpstr>
      <vt:lpstr>Our Qualifications </vt:lpstr>
      <vt:lpstr>Spotlight Success: ESOL #1</vt:lpstr>
      <vt:lpstr>Our Subsidiary: International Dyslexia Learning (IDL)</vt:lpstr>
      <vt:lpstr>Our Subsidiary: International Dyslexia Learning (IDL)</vt:lpstr>
      <vt:lpstr>Our Subsidiary: Virtual Academy Limited (VAL)</vt:lpstr>
      <vt:lpstr>Our Subsidiary: Virtual Academy Limited (VAL)</vt:lpstr>
      <vt:lpstr>The Landscape </vt:lpstr>
      <vt:lpstr>Our Thanks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Ishan Lakhani</dc:creator>
  <cp:revision>1</cp:revision>
  <dcterms:created xsi:type="dcterms:W3CDTF">2023-08-31T14:18:54Z</dcterms:created>
  <dcterms:modified xsi:type="dcterms:W3CDTF">2023-11-17T10:27:51Z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0x010100EF0736B7EF2ED54481ECDCC66900786B</vt:lpwstr>
  </property>
  <property fmtid="{D5CDD505-2E9C-101B-9397-08002B2CF9AE}" pid="3" name="MediaServiceImageTags">
    <vt:lpwstr/>
  </property>
</Properties>
</file>